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
  </p:notesMasterIdLst>
  <p:handoutMasterIdLst>
    <p:handoutMasterId r:id="rId8"/>
  </p:handoutMasterIdLst>
  <p:sldIdLst>
    <p:sldId id="262" r:id="rId5"/>
    <p:sldId id="263" r:id="rId6"/>
  </p:sldIdLst>
  <p:sldSz cx="7772400" cy="100584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Poppins" panose="00000500000000000000" pitchFamily="2" charset="0"/>
      <p:regular r:id="rId15"/>
      <p:bold r:id="rId16"/>
      <p:italic r:id="rId17"/>
      <p:boldItalic r:id="rId18"/>
    </p:embeddedFont>
    <p:embeddedFont>
      <p:font typeface="Poppins Light" panose="00000400000000000000" pitchFamily="2" charset="0"/>
      <p:regular r:id="rId19"/>
      <p:italic r:id="rId20"/>
    </p:embeddedFont>
    <p:embeddedFont>
      <p:font typeface="Poppins SemiBold" panose="00000700000000000000" pitchFamily="2" charset="0"/>
      <p:regular r:id="rId21"/>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FB"/>
    <a:srgbClr val="213E77"/>
    <a:srgbClr val="F7AD4C"/>
    <a:srgbClr val="063A7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1" autoAdjust="0"/>
    <p:restoredTop sz="94722"/>
  </p:normalViewPr>
  <p:slideViewPr>
    <p:cSldViewPr snapToGrid="0" snapToObjects="1">
      <p:cViewPr varScale="1">
        <p:scale>
          <a:sx n="56" d="100"/>
          <a:sy n="56" d="100"/>
        </p:scale>
        <p:origin x="2366" y="43"/>
      </p:cViewPr>
      <p:guideLst/>
    </p:cSldViewPr>
  </p:slideViewPr>
  <p:notesTextViewPr>
    <p:cViewPr>
      <p:scale>
        <a:sx n="1" d="1"/>
        <a:sy n="1" d="1"/>
      </p:scale>
      <p:origin x="0" y="0"/>
    </p:cViewPr>
  </p:notesTextViewPr>
  <p:notesViewPr>
    <p:cSldViewPr snapToGrid="0" snapToObjects="1">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B9777E-AAE4-4B5E-A501-D00F9F3562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D45C6E-C35B-4798-8592-0BEBFD6CB5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ADB30-5BEA-40D1-A4F2-99A9ED52616A}" type="datetimeFigureOut">
              <a:rPr lang="en-US" smtClean="0"/>
              <a:t>9/14/2021</a:t>
            </a:fld>
            <a:endParaRPr lang="en-US"/>
          </a:p>
        </p:txBody>
      </p:sp>
      <p:sp>
        <p:nvSpPr>
          <p:cNvPr id="4" name="Footer Placeholder 3">
            <a:extLst>
              <a:ext uri="{FF2B5EF4-FFF2-40B4-BE49-F238E27FC236}">
                <a16:creationId xmlns:a16="http://schemas.microsoft.com/office/drawing/2014/main" id="{A67C0DAA-5AAA-438C-9EB7-12EF4BE64F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F4B0181D-E95A-4B36-A613-6ABB0D2E18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6D1DC6-08AC-427E-8E4D-B47059860576}" type="slidenum">
              <a:rPr lang="en-US" smtClean="0"/>
              <a:t>‹#›</a:t>
            </a:fld>
            <a:endParaRPr lang="en-US"/>
          </a:p>
        </p:txBody>
      </p:sp>
    </p:spTree>
    <p:extLst>
      <p:ext uri="{BB962C8B-B14F-4D97-AF65-F5344CB8AC3E}">
        <p14:creationId xmlns:p14="http://schemas.microsoft.com/office/powerpoint/2010/main" val="289295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24D7-FFB4-4FBA-AE91-83784F182B8E}" type="datetimeFigureOut">
              <a:rPr lang="en-US" smtClean="0"/>
              <a:t>9/14/2021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E3173-7ED2-4ADB-A573-5258B096287E}" type="slidenum">
              <a:rPr lang="en-US" smtClean="0"/>
              <a:t>‹#›</a:t>
            </a:fld>
            <a:endParaRPr lang="en-US"/>
          </a:p>
        </p:txBody>
      </p:sp>
    </p:spTree>
    <p:extLst>
      <p:ext uri="{BB962C8B-B14F-4D97-AF65-F5344CB8AC3E}">
        <p14:creationId xmlns:p14="http://schemas.microsoft.com/office/powerpoint/2010/main" val="318792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E3173-7ED2-4ADB-A573-5258B096287E}" type="slidenum">
              <a:rPr lang="en-US" smtClean="0"/>
              <a:t>1</a:t>
            </a:fld>
            <a:endParaRPr lang="en-US"/>
          </a:p>
        </p:txBody>
      </p:sp>
    </p:spTree>
    <p:extLst>
      <p:ext uri="{BB962C8B-B14F-4D97-AF65-F5344CB8AC3E}">
        <p14:creationId xmlns:p14="http://schemas.microsoft.com/office/powerpoint/2010/main" val="299553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E3173-7ED2-4ADB-A573-5258B096287E}" type="slidenum">
              <a:rPr lang="en-US" smtClean="0"/>
              <a:t>2</a:t>
            </a:fld>
            <a:endParaRPr lang="en-US"/>
          </a:p>
        </p:txBody>
      </p:sp>
    </p:spTree>
    <p:extLst>
      <p:ext uri="{BB962C8B-B14F-4D97-AF65-F5344CB8AC3E}">
        <p14:creationId xmlns:p14="http://schemas.microsoft.com/office/powerpoint/2010/main" val="236496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A3277E-5559-4ABB-BAD4-9D3365A33BEC}"/>
              </a:ext>
            </a:extLst>
          </p:cNvPr>
          <p:cNvSpPr>
            <a:spLocks noGrp="1"/>
          </p:cNvSpPr>
          <p:nvPr>
            <p:ph type="body" sz="quarter" idx="15"/>
          </p:nvPr>
        </p:nvSpPr>
        <p:spPr>
          <a:xfrm>
            <a:off x="607099" y="2912727"/>
            <a:ext cx="6530469" cy="993197"/>
          </a:xfrm>
        </p:spPr>
        <p:txBody>
          <a:bodyPr>
            <a:normAutofit/>
          </a:bodyPr>
          <a:lstStyle>
            <a:lvl1pPr marL="0" indent="0">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 name="Picture Placeholder 7">
            <a:extLst>
              <a:ext uri="{FF2B5EF4-FFF2-40B4-BE49-F238E27FC236}">
                <a16:creationId xmlns:a16="http://schemas.microsoft.com/office/drawing/2014/main" id="{821B3AB7-6C69-4E61-9D48-D078C7BC765C}"/>
              </a:ext>
            </a:extLst>
          </p:cNvPr>
          <p:cNvSpPr>
            <a:spLocks noGrp="1"/>
          </p:cNvSpPr>
          <p:nvPr>
            <p:ph type="pic" sz="quarter" idx="16" hasCustomPrompt="1"/>
          </p:nvPr>
        </p:nvSpPr>
        <p:spPr>
          <a:xfrm>
            <a:off x="706774" y="4177314"/>
            <a:ext cx="101600" cy="100012"/>
          </a:xfrm>
        </p:spPr>
        <p:txBody>
          <a:bodyPr>
            <a:noAutofit/>
          </a:bodyPr>
          <a:lstStyle>
            <a:lvl1pPr marL="0" indent="0">
              <a:buNone/>
              <a:defRPr sz="500"/>
            </a:lvl1pPr>
          </a:lstStyle>
          <a:p>
            <a:r>
              <a:rPr lang="en-US" dirty="0"/>
              <a:t> </a:t>
            </a:r>
          </a:p>
        </p:txBody>
      </p:sp>
      <p:sp>
        <p:nvSpPr>
          <p:cNvPr id="18" name="Picture Placeholder 7">
            <a:extLst>
              <a:ext uri="{FF2B5EF4-FFF2-40B4-BE49-F238E27FC236}">
                <a16:creationId xmlns:a16="http://schemas.microsoft.com/office/drawing/2014/main" id="{BD40E46F-EA8E-4F20-854C-B5C9B502CBCC}"/>
              </a:ext>
            </a:extLst>
          </p:cNvPr>
          <p:cNvSpPr>
            <a:spLocks noGrp="1"/>
          </p:cNvSpPr>
          <p:nvPr>
            <p:ph type="pic" sz="quarter" idx="17" hasCustomPrompt="1"/>
          </p:nvPr>
        </p:nvSpPr>
        <p:spPr>
          <a:xfrm>
            <a:off x="706774" y="4471830"/>
            <a:ext cx="101600" cy="100012"/>
          </a:xfrm>
        </p:spPr>
        <p:txBody>
          <a:bodyPr>
            <a:noAutofit/>
          </a:bodyPr>
          <a:lstStyle>
            <a:lvl1pPr marL="0" indent="0">
              <a:buNone/>
              <a:defRPr sz="500"/>
            </a:lvl1pPr>
          </a:lstStyle>
          <a:p>
            <a:r>
              <a:rPr lang="en-US" dirty="0"/>
              <a:t> </a:t>
            </a:r>
          </a:p>
        </p:txBody>
      </p:sp>
      <p:sp>
        <p:nvSpPr>
          <p:cNvPr id="19" name="Picture Placeholder 7">
            <a:extLst>
              <a:ext uri="{FF2B5EF4-FFF2-40B4-BE49-F238E27FC236}">
                <a16:creationId xmlns:a16="http://schemas.microsoft.com/office/drawing/2014/main" id="{7BFC8216-5C19-446F-8101-10B97B2D3DF3}"/>
              </a:ext>
            </a:extLst>
          </p:cNvPr>
          <p:cNvSpPr>
            <a:spLocks noGrp="1"/>
          </p:cNvSpPr>
          <p:nvPr>
            <p:ph type="pic" sz="quarter" idx="18" hasCustomPrompt="1"/>
          </p:nvPr>
        </p:nvSpPr>
        <p:spPr>
          <a:xfrm>
            <a:off x="4191380" y="4160768"/>
            <a:ext cx="101600" cy="100012"/>
          </a:xfrm>
        </p:spPr>
        <p:txBody>
          <a:bodyPr>
            <a:noAutofit/>
          </a:bodyPr>
          <a:lstStyle>
            <a:lvl1pPr marL="0" indent="0">
              <a:buNone/>
              <a:defRPr sz="500"/>
            </a:lvl1pPr>
          </a:lstStyle>
          <a:p>
            <a:r>
              <a:rPr lang="en-US" dirty="0"/>
              <a:t> </a:t>
            </a:r>
          </a:p>
        </p:txBody>
      </p:sp>
      <p:sp>
        <p:nvSpPr>
          <p:cNvPr id="21" name="Picture Placeholder 7">
            <a:extLst>
              <a:ext uri="{FF2B5EF4-FFF2-40B4-BE49-F238E27FC236}">
                <a16:creationId xmlns:a16="http://schemas.microsoft.com/office/drawing/2014/main" id="{6492E369-0F58-49B2-AFB1-FBBFF8E0A670}"/>
              </a:ext>
            </a:extLst>
          </p:cNvPr>
          <p:cNvSpPr>
            <a:spLocks noGrp="1"/>
          </p:cNvSpPr>
          <p:nvPr>
            <p:ph type="pic" sz="quarter" idx="19" hasCustomPrompt="1"/>
          </p:nvPr>
        </p:nvSpPr>
        <p:spPr>
          <a:xfrm>
            <a:off x="4192121" y="4462047"/>
            <a:ext cx="101600" cy="100012"/>
          </a:xfrm>
        </p:spPr>
        <p:txBody>
          <a:bodyPr>
            <a:noAutofit/>
          </a:bodyPr>
          <a:lstStyle>
            <a:lvl1pPr marL="0" indent="0">
              <a:buNone/>
              <a:defRPr sz="500"/>
            </a:lvl1pPr>
          </a:lstStyle>
          <a:p>
            <a:r>
              <a:rPr lang="en-US" dirty="0"/>
              <a:t> </a:t>
            </a:r>
          </a:p>
        </p:txBody>
      </p:sp>
      <p:sp>
        <p:nvSpPr>
          <p:cNvPr id="22" name="Text Placeholder 4">
            <a:extLst>
              <a:ext uri="{FF2B5EF4-FFF2-40B4-BE49-F238E27FC236}">
                <a16:creationId xmlns:a16="http://schemas.microsoft.com/office/drawing/2014/main" id="{57F98AB2-D4F1-41FB-83C3-0A8E49A4F493}"/>
              </a:ext>
            </a:extLst>
          </p:cNvPr>
          <p:cNvSpPr>
            <a:spLocks noGrp="1"/>
          </p:cNvSpPr>
          <p:nvPr>
            <p:ph type="body" sz="quarter" idx="20"/>
          </p:nvPr>
        </p:nvSpPr>
        <p:spPr>
          <a:xfrm>
            <a:off x="820117" y="4133774"/>
            <a:ext cx="3066015"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23" name="Text Placeholder 4">
            <a:extLst>
              <a:ext uri="{FF2B5EF4-FFF2-40B4-BE49-F238E27FC236}">
                <a16:creationId xmlns:a16="http://schemas.microsoft.com/office/drawing/2014/main" id="{A1A845F8-FEE7-4E10-A9BB-0C387BEEC43E}"/>
              </a:ext>
            </a:extLst>
          </p:cNvPr>
          <p:cNvSpPr>
            <a:spLocks noGrp="1"/>
          </p:cNvSpPr>
          <p:nvPr>
            <p:ph type="body" sz="quarter" idx="21"/>
          </p:nvPr>
        </p:nvSpPr>
        <p:spPr>
          <a:xfrm>
            <a:off x="819898" y="4428290"/>
            <a:ext cx="30663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24" name="Text Placeholder 4">
            <a:extLst>
              <a:ext uri="{FF2B5EF4-FFF2-40B4-BE49-F238E27FC236}">
                <a16:creationId xmlns:a16="http://schemas.microsoft.com/office/drawing/2014/main" id="{43550AC9-A3CC-43DA-A687-621F9E2351E5}"/>
              </a:ext>
            </a:extLst>
          </p:cNvPr>
          <p:cNvSpPr>
            <a:spLocks noGrp="1"/>
          </p:cNvSpPr>
          <p:nvPr>
            <p:ph type="body" sz="quarter" idx="22"/>
          </p:nvPr>
        </p:nvSpPr>
        <p:spPr>
          <a:xfrm>
            <a:off x="4304504" y="4125686"/>
            <a:ext cx="2836801" cy="261754"/>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25" name="Text Placeholder 4">
            <a:extLst>
              <a:ext uri="{FF2B5EF4-FFF2-40B4-BE49-F238E27FC236}">
                <a16:creationId xmlns:a16="http://schemas.microsoft.com/office/drawing/2014/main" id="{F5B668F7-0B7E-4C56-ACBF-E6729885B147}"/>
              </a:ext>
            </a:extLst>
          </p:cNvPr>
          <p:cNvSpPr>
            <a:spLocks noGrp="1"/>
          </p:cNvSpPr>
          <p:nvPr>
            <p:ph type="body" sz="quarter" idx="23"/>
          </p:nvPr>
        </p:nvSpPr>
        <p:spPr>
          <a:xfrm>
            <a:off x="4304370" y="4426220"/>
            <a:ext cx="2837067" cy="270212"/>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11" name="Text Placeholder 10">
            <a:extLst>
              <a:ext uri="{FF2B5EF4-FFF2-40B4-BE49-F238E27FC236}">
                <a16:creationId xmlns:a16="http://schemas.microsoft.com/office/drawing/2014/main" id="{1BE979FA-8283-44C3-AF16-2A691211AE35}"/>
              </a:ext>
            </a:extLst>
          </p:cNvPr>
          <p:cNvSpPr>
            <a:spLocks noGrp="1"/>
          </p:cNvSpPr>
          <p:nvPr>
            <p:ph type="body" sz="quarter" idx="24"/>
          </p:nvPr>
        </p:nvSpPr>
        <p:spPr>
          <a:xfrm>
            <a:off x="607099" y="4821022"/>
            <a:ext cx="6530469" cy="1043474"/>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26" name="Text Placeholder 25">
            <a:extLst>
              <a:ext uri="{FF2B5EF4-FFF2-40B4-BE49-F238E27FC236}">
                <a16:creationId xmlns:a16="http://schemas.microsoft.com/office/drawing/2014/main" id="{60377E16-EF72-4636-9472-245FE432A448}"/>
              </a:ext>
            </a:extLst>
          </p:cNvPr>
          <p:cNvSpPr>
            <a:spLocks noGrp="1"/>
          </p:cNvSpPr>
          <p:nvPr>
            <p:ph type="body" sz="quarter" idx="25"/>
          </p:nvPr>
        </p:nvSpPr>
        <p:spPr>
          <a:xfrm>
            <a:off x="613007" y="6042528"/>
            <a:ext cx="6524722"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dirty="0"/>
              <a:t>Click to edit Master text</a:t>
            </a:r>
          </a:p>
        </p:txBody>
      </p:sp>
      <p:sp>
        <p:nvSpPr>
          <p:cNvPr id="27" name="Text Placeholder 10">
            <a:extLst>
              <a:ext uri="{FF2B5EF4-FFF2-40B4-BE49-F238E27FC236}">
                <a16:creationId xmlns:a16="http://schemas.microsoft.com/office/drawing/2014/main" id="{A7C9F904-5A3C-46E8-BF3B-3614A7D27778}"/>
              </a:ext>
            </a:extLst>
          </p:cNvPr>
          <p:cNvSpPr>
            <a:spLocks noGrp="1"/>
          </p:cNvSpPr>
          <p:nvPr>
            <p:ph type="body" sz="quarter" idx="26"/>
          </p:nvPr>
        </p:nvSpPr>
        <p:spPr>
          <a:xfrm>
            <a:off x="607099" y="6264916"/>
            <a:ext cx="6530469" cy="1013958"/>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36" name="Text Placeholder 25">
            <a:extLst>
              <a:ext uri="{FF2B5EF4-FFF2-40B4-BE49-F238E27FC236}">
                <a16:creationId xmlns:a16="http://schemas.microsoft.com/office/drawing/2014/main" id="{7703510C-1C58-4D2F-85A4-D9E87C8BF15E}"/>
              </a:ext>
            </a:extLst>
          </p:cNvPr>
          <p:cNvSpPr>
            <a:spLocks noGrp="1"/>
          </p:cNvSpPr>
          <p:nvPr>
            <p:ph type="body" sz="quarter" idx="35"/>
          </p:nvPr>
        </p:nvSpPr>
        <p:spPr>
          <a:xfrm>
            <a:off x="613007" y="8257609"/>
            <a:ext cx="6549417"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dirty="0"/>
              <a:t>Click to edit Master text</a:t>
            </a:r>
          </a:p>
        </p:txBody>
      </p:sp>
      <p:sp>
        <p:nvSpPr>
          <p:cNvPr id="53" name="Picture Placeholder 7">
            <a:extLst>
              <a:ext uri="{FF2B5EF4-FFF2-40B4-BE49-F238E27FC236}">
                <a16:creationId xmlns:a16="http://schemas.microsoft.com/office/drawing/2014/main" id="{380CDE9D-037C-4DAE-8EDD-DA029D295CCF}"/>
              </a:ext>
            </a:extLst>
          </p:cNvPr>
          <p:cNvSpPr>
            <a:spLocks noGrp="1"/>
          </p:cNvSpPr>
          <p:nvPr>
            <p:ph type="pic" sz="quarter" idx="50" hasCustomPrompt="1"/>
          </p:nvPr>
        </p:nvSpPr>
        <p:spPr>
          <a:xfrm>
            <a:off x="706773" y="7496086"/>
            <a:ext cx="101600" cy="100012"/>
          </a:xfrm>
        </p:spPr>
        <p:txBody>
          <a:bodyPr>
            <a:noAutofit/>
          </a:bodyPr>
          <a:lstStyle>
            <a:lvl1pPr marL="0" indent="0">
              <a:buNone/>
              <a:defRPr sz="500"/>
            </a:lvl1pPr>
          </a:lstStyle>
          <a:p>
            <a:r>
              <a:rPr lang="en-US" dirty="0"/>
              <a:t> </a:t>
            </a:r>
          </a:p>
        </p:txBody>
      </p:sp>
      <p:sp>
        <p:nvSpPr>
          <p:cNvPr id="54" name="Picture Placeholder 7">
            <a:extLst>
              <a:ext uri="{FF2B5EF4-FFF2-40B4-BE49-F238E27FC236}">
                <a16:creationId xmlns:a16="http://schemas.microsoft.com/office/drawing/2014/main" id="{F551CDE9-9565-4789-9D5C-8D07106C004F}"/>
              </a:ext>
            </a:extLst>
          </p:cNvPr>
          <p:cNvSpPr>
            <a:spLocks noGrp="1"/>
          </p:cNvSpPr>
          <p:nvPr>
            <p:ph type="pic" sz="quarter" idx="51" hasCustomPrompt="1"/>
          </p:nvPr>
        </p:nvSpPr>
        <p:spPr>
          <a:xfrm>
            <a:off x="706773" y="7790602"/>
            <a:ext cx="101600" cy="100012"/>
          </a:xfrm>
        </p:spPr>
        <p:txBody>
          <a:bodyPr>
            <a:noAutofit/>
          </a:bodyPr>
          <a:lstStyle>
            <a:lvl1pPr marL="0" indent="0">
              <a:buNone/>
              <a:defRPr sz="500"/>
            </a:lvl1pPr>
          </a:lstStyle>
          <a:p>
            <a:r>
              <a:rPr lang="en-US" dirty="0"/>
              <a:t> </a:t>
            </a:r>
          </a:p>
        </p:txBody>
      </p:sp>
      <p:sp>
        <p:nvSpPr>
          <p:cNvPr id="55" name="Picture Placeholder 7">
            <a:extLst>
              <a:ext uri="{FF2B5EF4-FFF2-40B4-BE49-F238E27FC236}">
                <a16:creationId xmlns:a16="http://schemas.microsoft.com/office/drawing/2014/main" id="{2CBF3408-30B0-437A-A729-15E972AB83A3}"/>
              </a:ext>
            </a:extLst>
          </p:cNvPr>
          <p:cNvSpPr>
            <a:spLocks noGrp="1"/>
          </p:cNvSpPr>
          <p:nvPr>
            <p:ph type="pic" sz="quarter" idx="52" hasCustomPrompt="1"/>
          </p:nvPr>
        </p:nvSpPr>
        <p:spPr>
          <a:xfrm>
            <a:off x="4204836" y="7500877"/>
            <a:ext cx="101600" cy="100012"/>
          </a:xfrm>
        </p:spPr>
        <p:txBody>
          <a:bodyPr>
            <a:noAutofit/>
          </a:bodyPr>
          <a:lstStyle>
            <a:lvl1pPr marL="0" indent="0">
              <a:buNone/>
              <a:defRPr sz="500"/>
            </a:lvl1pPr>
          </a:lstStyle>
          <a:p>
            <a:r>
              <a:rPr lang="en-US" dirty="0"/>
              <a:t> </a:t>
            </a:r>
          </a:p>
        </p:txBody>
      </p:sp>
      <p:sp>
        <p:nvSpPr>
          <p:cNvPr id="56" name="Picture Placeholder 7">
            <a:extLst>
              <a:ext uri="{FF2B5EF4-FFF2-40B4-BE49-F238E27FC236}">
                <a16:creationId xmlns:a16="http://schemas.microsoft.com/office/drawing/2014/main" id="{CDCE657F-3E9D-43C1-A289-5251C73F0D34}"/>
              </a:ext>
            </a:extLst>
          </p:cNvPr>
          <p:cNvSpPr>
            <a:spLocks noGrp="1"/>
          </p:cNvSpPr>
          <p:nvPr>
            <p:ph type="pic" sz="quarter" idx="53" hasCustomPrompt="1"/>
          </p:nvPr>
        </p:nvSpPr>
        <p:spPr>
          <a:xfrm>
            <a:off x="4204836" y="7799731"/>
            <a:ext cx="101600" cy="100012"/>
          </a:xfrm>
        </p:spPr>
        <p:txBody>
          <a:bodyPr>
            <a:noAutofit/>
          </a:bodyPr>
          <a:lstStyle>
            <a:lvl1pPr marL="0" indent="0">
              <a:buNone/>
              <a:defRPr sz="500"/>
            </a:lvl1pPr>
          </a:lstStyle>
          <a:p>
            <a:r>
              <a:rPr lang="en-US" dirty="0"/>
              <a:t> </a:t>
            </a:r>
          </a:p>
        </p:txBody>
      </p:sp>
      <p:sp>
        <p:nvSpPr>
          <p:cNvPr id="58" name="Text Placeholder 4">
            <a:extLst>
              <a:ext uri="{FF2B5EF4-FFF2-40B4-BE49-F238E27FC236}">
                <a16:creationId xmlns:a16="http://schemas.microsoft.com/office/drawing/2014/main" id="{14036DE0-D9EF-4032-9923-29CA52C46A03}"/>
              </a:ext>
            </a:extLst>
          </p:cNvPr>
          <p:cNvSpPr>
            <a:spLocks noGrp="1"/>
          </p:cNvSpPr>
          <p:nvPr>
            <p:ph type="body" sz="quarter" idx="54"/>
          </p:nvPr>
        </p:nvSpPr>
        <p:spPr>
          <a:xfrm>
            <a:off x="820116" y="7452546"/>
            <a:ext cx="3066015"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69" name="Text Placeholder 4">
            <a:extLst>
              <a:ext uri="{FF2B5EF4-FFF2-40B4-BE49-F238E27FC236}">
                <a16:creationId xmlns:a16="http://schemas.microsoft.com/office/drawing/2014/main" id="{E279D1CF-25CC-4697-B1FE-D4C0CBC26B27}"/>
              </a:ext>
            </a:extLst>
          </p:cNvPr>
          <p:cNvSpPr>
            <a:spLocks noGrp="1"/>
          </p:cNvSpPr>
          <p:nvPr>
            <p:ph type="body" sz="quarter" idx="55"/>
          </p:nvPr>
        </p:nvSpPr>
        <p:spPr>
          <a:xfrm>
            <a:off x="819897" y="7747062"/>
            <a:ext cx="30663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70" name="Text Placeholder 4">
            <a:extLst>
              <a:ext uri="{FF2B5EF4-FFF2-40B4-BE49-F238E27FC236}">
                <a16:creationId xmlns:a16="http://schemas.microsoft.com/office/drawing/2014/main" id="{DB27113D-3111-4175-AFEE-3656D2A96613}"/>
              </a:ext>
            </a:extLst>
          </p:cNvPr>
          <p:cNvSpPr>
            <a:spLocks noGrp="1"/>
          </p:cNvSpPr>
          <p:nvPr>
            <p:ph type="body" sz="quarter" idx="56"/>
          </p:nvPr>
        </p:nvSpPr>
        <p:spPr>
          <a:xfrm>
            <a:off x="4322294" y="7452041"/>
            <a:ext cx="28368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71" name="Text Placeholder 4">
            <a:extLst>
              <a:ext uri="{FF2B5EF4-FFF2-40B4-BE49-F238E27FC236}">
                <a16:creationId xmlns:a16="http://schemas.microsoft.com/office/drawing/2014/main" id="{D71A828B-39E4-45D4-B378-64D22C54033D}"/>
              </a:ext>
            </a:extLst>
          </p:cNvPr>
          <p:cNvSpPr>
            <a:spLocks noGrp="1"/>
          </p:cNvSpPr>
          <p:nvPr>
            <p:ph type="body" sz="quarter" idx="57"/>
          </p:nvPr>
        </p:nvSpPr>
        <p:spPr>
          <a:xfrm>
            <a:off x="4322075" y="7744675"/>
            <a:ext cx="2837067"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72" name="Text Placeholder 10">
            <a:extLst>
              <a:ext uri="{FF2B5EF4-FFF2-40B4-BE49-F238E27FC236}">
                <a16:creationId xmlns:a16="http://schemas.microsoft.com/office/drawing/2014/main" id="{D38BD055-C1B1-490F-A672-61AAB4511DEC}"/>
              </a:ext>
            </a:extLst>
          </p:cNvPr>
          <p:cNvSpPr>
            <a:spLocks noGrp="1"/>
          </p:cNvSpPr>
          <p:nvPr>
            <p:ph type="body" sz="quarter" idx="58"/>
          </p:nvPr>
        </p:nvSpPr>
        <p:spPr>
          <a:xfrm>
            <a:off x="628513" y="8482203"/>
            <a:ext cx="6530630" cy="634806"/>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73" name="Freeform: Shape 72">
            <a:extLst>
              <a:ext uri="{FF2B5EF4-FFF2-40B4-BE49-F238E27FC236}">
                <a16:creationId xmlns:a16="http://schemas.microsoft.com/office/drawing/2014/main" id="{B013CE00-F2EC-4864-BF83-9969EC64652D}"/>
              </a:ext>
            </a:extLst>
          </p:cNvPr>
          <p:cNvSpPr/>
          <p:nvPr userDrawn="1"/>
        </p:nvSpPr>
        <p:spPr>
          <a:xfrm>
            <a:off x="628513" y="9299880"/>
            <a:ext cx="45719" cy="531586"/>
          </a:xfrm>
          <a:custGeom>
            <a:avLst/>
            <a:gdLst>
              <a:gd name="connsiteX0" fmla="*/ 0 w 12695"/>
              <a:gd name="connsiteY0" fmla="*/ 0 h 3736055"/>
              <a:gd name="connsiteX1" fmla="*/ 0 w 12695"/>
              <a:gd name="connsiteY1" fmla="*/ 3736056 h 3736055"/>
            </a:gdLst>
            <a:ahLst/>
            <a:cxnLst>
              <a:cxn ang="0">
                <a:pos x="connsiteX0" y="connsiteY0"/>
              </a:cxn>
              <a:cxn ang="0">
                <a:pos x="connsiteX1" y="connsiteY1"/>
              </a:cxn>
            </a:cxnLst>
            <a:rect l="l" t="t" r="r" b="b"/>
            <a:pathLst>
              <a:path w="12695" h="3736055">
                <a:moveTo>
                  <a:pt x="0" y="0"/>
                </a:moveTo>
                <a:lnTo>
                  <a:pt x="0" y="3736056"/>
                </a:lnTo>
              </a:path>
            </a:pathLst>
          </a:custGeom>
          <a:ln w="25383" cap="flat">
            <a:solidFill>
              <a:srgbClr val="FBAD4C"/>
            </a:solidFill>
            <a:prstDash val="solid"/>
            <a:miter/>
          </a:ln>
        </p:spPr>
        <p:txBody>
          <a:bodyPr rtlCol="0" anchor="ctr"/>
          <a:lstStyle/>
          <a:p>
            <a:endParaRPr lang="en-US"/>
          </a:p>
        </p:txBody>
      </p:sp>
      <p:sp>
        <p:nvSpPr>
          <p:cNvPr id="74" name="Picture Placeholder 29">
            <a:extLst>
              <a:ext uri="{FF2B5EF4-FFF2-40B4-BE49-F238E27FC236}">
                <a16:creationId xmlns:a16="http://schemas.microsoft.com/office/drawing/2014/main" id="{E5D3D6D2-3406-4E54-98A6-ED8EC910EE52}"/>
              </a:ext>
            </a:extLst>
          </p:cNvPr>
          <p:cNvSpPr>
            <a:spLocks noGrp="1"/>
          </p:cNvSpPr>
          <p:nvPr>
            <p:ph type="pic" sz="quarter" idx="59" hasCustomPrompt="1"/>
          </p:nvPr>
        </p:nvSpPr>
        <p:spPr>
          <a:xfrm>
            <a:off x="1187193" y="9303667"/>
            <a:ext cx="1073150" cy="204787"/>
          </a:xfrm>
        </p:spPr>
        <p:txBody>
          <a:bodyPr/>
          <a:lstStyle>
            <a:lvl1pPr marL="0" indent="0">
              <a:buNone/>
              <a:defRPr/>
            </a:lvl1pPr>
          </a:lstStyle>
          <a:p>
            <a:r>
              <a:rPr lang="en-US" dirty="0"/>
              <a:t> </a:t>
            </a:r>
          </a:p>
        </p:txBody>
      </p:sp>
      <p:sp>
        <p:nvSpPr>
          <p:cNvPr id="75" name="Picture Placeholder 29">
            <a:extLst>
              <a:ext uri="{FF2B5EF4-FFF2-40B4-BE49-F238E27FC236}">
                <a16:creationId xmlns:a16="http://schemas.microsoft.com/office/drawing/2014/main" id="{59042B31-EB32-4C27-B58E-081CAA8940D8}"/>
              </a:ext>
            </a:extLst>
          </p:cNvPr>
          <p:cNvSpPr>
            <a:spLocks noGrp="1"/>
          </p:cNvSpPr>
          <p:nvPr>
            <p:ph type="pic" sz="quarter" idx="60" hasCustomPrompt="1"/>
          </p:nvPr>
        </p:nvSpPr>
        <p:spPr>
          <a:xfrm>
            <a:off x="1193917" y="9623342"/>
            <a:ext cx="1073150" cy="204787"/>
          </a:xfrm>
        </p:spPr>
        <p:txBody>
          <a:bodyPr/>
          <a:lstStyle>
            <a:lvl1pPr marL="0" indent="0">
              <a:buNone/>
              <a:defRPr/>
            </a:lvl1pPr>
          </a:lstStyle>
          <a:p>
            <a:r>
              <a:rPr lang="en-US" dirty="0"/>
              <a:t> </a:t>
            </a:r>
          </a:p>
        </p:txBody>
      </p:sp>
      <p:sp>
        <p:nvSpPr>
          <p:cNvPr id="76" name="Picture Placeholder 29">
            <a:extLst>
              <a:ext uri="{FF2B5EF4-FFF2-40B4-BE49-F238E27FC236}">
                <a16:creationId xmlns:a16="http://schemas.microsoft.com/office/drawing/2014/main" id="{BED1654D-EDFD-442D-BA97-C14D8A8CDB9B}"/>
              </a:ext>
            </a:extLst>
          </p:cNvPr>
          <p:cNvSpPr>
            <a:spLocks noGrp="1"/>
          </p:cNvSpPr>
          <p:nvPr>
            <p:ph type="pic" sz="quarter" idx="61" hasCustomPrompt="1"/>
          </p:nvPr>
        </p:nvSpPr>
        <p:spPr>
          <a:xfrm>
            <a:off x="3249145" y="9303667"/>
            <a:ext cx="1073150" cy="204787"/>
          </a:xfrm>
        </p:spPr>
        <p:txBody>
          <a:bodyPr/>
          <a:lstStyle>
            <a:lvl1pPr marL="0" indent="0">
              <a:buNone/>
              <a:defRPr/>
            </a:lvl1pPr>
          </a:lstStyle>
          <a:p>
            <a:r>
              <a:rPr lang="en-US" dirty="0"/>
              <a:t> </a:t>
            </a:r>
          </a:p>
        </p:txBody>
      </p:sp>
      <p:sp>
        <p:nvSpPr>
          <p:cNvPr id="77" name="Picture Placeholder 29">
            <a:extLst>
              <a:ext uri="{FF2B5EF4-FFF2-40B4-BE49-F238E27FC236}">
                <a16:creationId xmlns:a16="http://schemas.microsoft.com/office/drawing/2014/main" id="{181E9B3A-C94C-4228-9CC7-01E6318E36EC}"/>
              </a:ext>
            </a:extLst>
          </p:cNvPr>
          <p:cNvSpPr>
            <a:spLocks noGrp="1"/>
          </p:cNvSpPr>
          <p:nvPr>
            <p:ph type="pic" sz="quarter" idx="62" hasCustomPrompt="1"/>
          </p:nvPr>
        </p:nvSpPr>
        <p:spPr>
          <a:xfrm>
            <a:off x="3255869" y="9623342"/>
            <a:ext cx="1073150" cy="204787"/>
          </a:xfrm>
        </p:spPr>
        <p:txBody>
          <a:bodyPr/>
          <a:lstStyle>
            <a:lvl1pPr marL="0" indent="0">
              <a:buNone/>
              <a:defRPr/>
            </a:lvl1pPr>
          </a:lstStyle>
          <a:p>
            <a:r>
              <a:rPr lang="en-US" dirty="0"/>
              <a:t> </a:t>
            </a:r>
          </a:p>
        </p:txBody>
      </p:sp>
      <p:sp>
        <p:nvSpPr>
          <p:cNvPr id="78" name="Picture Placeholder 29">
            <a:extLst>
              <a:ext uri="{FF2B5EF4-FFF2-40B4-BE49-F238E27FC236}">
                <a16:creationId xmlns:a16="http://schemas.microsoft.com/office/drawing/2014/main" id="{D900C447-180E-4379-A018-A8F5897664A0}"/>
              </a:ext>
            </a:extLst>
          </p:cNvPr>
          <p:cNvSpPr>
            <a:spLocks noGrp="1"/>
          </p:cNvSpPr>
          <p:nvPr>
            <p:ph type="pic" sz="quarter" idx="63" hasCustomPrompt="1"/>
          </p:nvPr>
        </p:nvSpPr>
        <p:spPr>
          <a:xfrm>
            <a:off x="5505333" y="9303667"/>
            <a:ext cx="1073150" cy="204787"/>
          </a:xfrm>
        </p:spPr>
        <p:txBody>
          <a:bodyPr/>
          <a:lstStyle>
            <a:lvl1pPr marL="0" indent="0">
              <a:buNone/>
              <a:defRPr/>
            </a:lvl1pPr>
          </a:lstStyle>
          <a:p>
            <a:r>
              <a:rPr lang="en-US" dirty="0"/>
              <a:t> </a:t>
            </a:r>
          </a:p>
        </p:txBody>
      </p:sp>
      <p:sp>
        <p:nvSpPr>
          <p:cNvPr id="79" name="Picture Placeholder 29">
            <a:extLst>
              <a:ext uri="{FF2B5EF4-FFF2-40B4-BE49-F238E27FC236}">
                <a16:creationId xmlns:a16="http://schemas.microsoft.com/office/drawing/2014/main" id="{D47F7FAE-8453-4E25-A31D-1DA56556DB15}"/>
              </a:ext>
            </a:extLst>
          </p:cNvPr>
          <p:cNvSpPr>
            <a:spLocks noGrp="1"/>
          </p:cNvSpPr>
          <p:nvPr>
            <p:ph type="pic" sz="quarter" idx="64" hasCustomPrompt="1"/>
          </p:nvPr>
        </p:nvSpPr>
        <p:spPr>
          <a:xfrm>
            <a:off x="5512057" y="9623342"/>
            <a:ext cx="1073150" cy="204787"/>
          </a:xfrm>
        </p:spPr>
        <p:txBody>
          <a:bodyPr/>
          <a:lstStyle>
            <a:lvl1pPr marL="0" indent="0">
              <a:buNone/>
              <a:defRPr/>
            </a:lvl1pPr>
          </a:lstStyle>
          <a:p>
            <a:r>
              <a:rPr lang="en-US" dirty="0"/>
              <a:t> </a:t>
            </a:r>
          </a:p>
        </p:txBody>
      </p:sp>
      <p:pic>
        <p:nvPicPr>
          <p:cNvPr id="83" name="Picture 82">
            <a:extLst>
              <a:ext uri="{FF2B5EF4-FFF2-40B4-BE49-F238E27FC236}">
                <a16:creationId xmlns:a16="http://schemas.microsoft.com/office/drawing/2014/main" id="{0FF152D1-6FD8-4A24-879A-C435CCD8DB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772400" cy="2711460"/>
          </a:xfrm>
          <a:prstGeom prst="rect">
            <a:avLst/>
          </a:prstGeom>
        </p:spPr>
      </p:pic>
      <p:pic>
        <p:nvPicPr>
          <p:cNvPr id="51" name="Graphic 50">
            <a:extLst>
              <a:ext uri="{FF2B5EF4-FFF2-40B4-BE49-F238E27FC236}">
                <a16:creationId xmlns:a16="http://schemas.microsoft.com/office/drawing/2014/main" id="{B3AA2C1A-7AFD-4A1C-96C9-68D646F92D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218666" cy="2711459"/>
          </a:xfrm>
          <a:prstGeom prst="rect">
            <a:avLst/>
          </a:prstGeom>
        </p:spPr>
      </p:pic>
      <p:sp>
        <p:nvSpPr>
          <p:cNvPr id="57" name="Text Placeholder 56">
            <a:extLst>
              <a:ext uri="{FF2B5EF4-FFF2-40B4-BE49-F238E27FC236}">
                <a16:creationId xmlns:a16="http://schemas.microsoft.com/office/drawing/2014/main" id="{D9F0C7CB-0F09-4CF7-B15C-56A61288334C}"/>
              </a:ext>
            </a:extLst>
          </p:cNvPr>
          <p:cNvSpPr>
            <a:spLocks noGrp="1"/>
          </p:cNvSpPr>
          <p:nvPr>
            <p:ph type="body" sz="quarter" idx="48"/>
          </p:nvPr>
        </p:nvSpPr>
        <p:spPr>
          <a:xfrm>
            <a:off x="602469" y="1606874"/>
            <a:ext cx="6535099" cy="854988"/>
          </a:xfrm>
        </p:spPr>
        <p:txBody>
          <a:bodyPr>
            <a:noAutofit/>
          </a:bodyPr>
          <a:lstStyle>
            <a:lvl1pPr marL="0" indent="0">
              <a:lnSpc>
                <a:spcPts val="1640"/>
              </a:lnSpc>
              <a:spcBef>
                <a:spcPts val="0"/>
              </a:spcBef>
              <a:buNone/>
              <a:defRPr sz="1200" baseline="0">
                <a:solidFill>
                  <a:schemeClr val="bg1"/>
                </a:solidFill>
                <a:latin typeface="Poppins Light" panose="00000400000000000000" pitchFamily="2" charset="0"/>
                <a:cs typeface="Poppins" panose="00000500000000000000" pitchFamily="2" charset="0"/>
              </a:defRPr>
            </a:lvl1pPr>
            <a:lvl2pPr marL="388620" indent="0">
              <a:lnSpc>
                <a:spcPts val="1000"/>
              </a:lnSpc>
              <a:buNone/>
              <a:defRPr sz="1200" baseline="0">
                <a:solidFill>
                  <a:schemeClr val="bg1"/>
                </a:solidFill>
                <a:latin typeface="Poppins Light" panose="00000400000000000000" pitchFamily="2" charset="0"/>
                <a:cs typeface="Poppins" panose="00000500000000000000" pitchFamily="2" charset="0"/>
              </a:defRPr>
            </a:lvl2pPr>
            <a:lvl3pPr marL="777240" indent="0">
              <a:lnSpc>
                <a:spcPts val="1000"/>
              </a:lnSpc>
              <a:buNone/>
              <a:defRPr sz="1200" baseline="0">
                <a:solidFill>
                  <a:schemeClr val="bg1"/>
                </a:solidFill>
                <a:latin typeface="Poppins Light" panose="00000400000000000000" pitchFamily="2" charset="0"/>
                <a:cs typeface="Poppins" panose="00000500000000000000" pitchFamily="2" charset="0"/>
              </a:defRPr>
            </a:lvl3pPr>
            <a:lvl4pPr marL="1165860" indent="0">
              <a:lnSpc>
                <a:spcPts val="1000"/>
              </a:lnSpc>
              <a:buNone/>
              <a:defRPr sz="1200" baseline="0">
                <a:solidFill>
                  <a:schemeClr val="bg1"/>
                </a:solidFill>
                <a:latin typeface="Poppins Light" panose="00000400000000000000" pitchFamily="2" charset="0"/>
                <a:cs typeface="Poppins" panose="00000500000000000000" pitchFamily="2" charset="0"/>
              </a:defRPr>
            </a:lvl4pPr>
            <a:lvl5pPr marL="1554480" indent="0">
              <a:lnSpc>
                <a:spcPts val="1000"/>
              </a:lnSpc>
              <a:buNone/>
              <a:defRPr sz="1200" baseline="0">
                <a:solidFill>
                  <a:schemeClr val="bg1"/>
                </a:solidFill>
                <a:latin typeface="Poppins Light" panose="00000400000000000000" pitchFamily="2" charset="0"/>
                <a:cs typeface="Poppins" panose="00000500000000000000" pitchFamily="2" charset="0"/>
              </a:defRPr>
            </a:lvl5pPr>
          </a:lstStyle>
          <a:p>
            <a:pPr lvl="0"/>
            <a:r>
              <a:rPr lang="en-US" dirty="0"/>
              <a:t>Click to edit</a:t>
            </a:r>
          </a:p>
        </p:txBody>
      </p:sp>
      <p:sp>
        <p:nvSpPr>
          <p:cNvPr id="59" name="Text Placeholder 58">
            <a:extLst>
              <a:ext uri="{FF2B5EF4-FFF2-40B4-BE49-F238E27FC236}">
                <a16:creationId xmlns:a16="http://schemas.microsoft.com/office/drawing/2014/main" id="{DC1F8212-C45C-4800-9841-1DD3EC4AF270}"/>
              </a:ext>
            </a:extLst>
          </p:cNvPr>
          <p:cNvSpPr>
            <a:spLocks noGrp="1"/>
          </p:cNvSpPr>
          <p:nvPr>
            <p:ph type="body" sz="quarter" idx="49"/>
          </p:nvPr>
        </p:nvSpPr>
        <p:spPr>
          <a:xfrm>
            <a:off x="602469" y="403884"/>
            <a:ext cx="2843815" cy="1003769"/>
          </a:xfrm>
        </p:spPr>
        <p:txBody>
          <a:bodyPr>
            <a:noAutofit/>
          </a:bodyPr>
          <a:lstStyle>
            <a:lvl1pPr marL="0" indent="0">
              <a:lnSpc>
                <a:spcPts val="2400"/>
              </a:lnSpc>
              <a:spcBef>
                <a:spcPts val="0"/>
              </a:spcBef>
              <a:buNone/>
              <a:defRPr sz="2000" baseline="0">
                <a:solidFill>
                  <a:schemeClr val="bg1"/>
                </a:solidFill>
                <a:latin typeface="Poppins Light" panose="00000400000000000000" pitchFamily="2" charset="0"/>
                <a:cs typeface="Poppins" panose="00000500000000000000" pitchFamily="2" charset="0"/>
              </a:defRPr>
            </a:lvl1pPr>
            <a:lvl2pPr marL="388620" indent="0">
              <a:lnSpc>
                <a:spcPts val="2500"/>
              </a:lnSpc>
              <a:buNone/>
              <a:defRPr sz="2000" baseline="0">
                <a:solidFill>
                  <a:schemeClr val="bg1"/>
                </a:solidFill>
                <a:latin typeface="Poppins Light" panose="00000400000000000000" pitchFamily="2" charset="0"/>
                <a:cs typeface="Poppins" panose="00000500000000000000" pitchFamily="2" charset="0"/>
              </a:defRPr>
            </a:lvl2pPr>
            <a:lvl3pPr marL="777240" indent="0">
              <a:lnSpc>
                <a:spcPts val="2500"/>
              </a:lnSpc>
              <a:buNone/>
              <a:defRPr sz="2000" baseline="0">
                <a:solidFill>
                  <a:schemeClr val="bg1"/>
                </a:solidFill>
                <a:latin typeface="Poppins Light" panose="00000400000000000000" pitchFamily="2" charset="0"/>
                <a:cs typeface="Poppins" panose="00000500000000000000" pitchFamily="2" charset="0"/>
              </a:defRPr>
            </a:lvl3pPr>
            <a:lvl4pPr marL="1165860" indent="0">
              <a:lnSpc>
                <a:spcPts val="2500"/>
              </a:lnSpc>
              <a:buNone/>
              <a:defRPr sz="2000" baseline="0">
                <a:solidFill>
                  <a:schemeClr val="bg1"/>
                </a:solidFill>
                <a:latin typeface="Poppins Light" panose="00000400000000000000" pitchFamily="2" charset="0"/>
                <a:cs typeface="Poppins" panose="00000500000000000000" pitchFamily="2" charset="0"/>
              </a:defRPr>
            </a:lvl4pPr>
            <a:lvl5pPr marL="1554480" indent="0">
              <a:lnSpc>
                <a:spcPts val="2500"/>
              </a:lnSpc>
              <a:buNone/>
              <a:defRPr sz="2000" baseline="0">
                <a:solidFill>
                  <a:schemeClr val="bg1"/>
                </a:solidFill>
                <a:latin typeface="Poppins Light" panose="00000400000000000000" pitchFamily="2" charset="0"/>
                <a:cs typeface="Poppins" panose="00000500000000000000" pitchFamily="2" charset="0"/>
              </a:defRPr>
            </a:lvl5pPr>
          </a:lstStyle>
          <a:p>
            <a:pPr lvl="0"/>
            <a:r>
              <a:rPr lang="en-US" dirty="0"/>
              <a:t>Click to edit</a:t>
            </a:r>
          </a:p>
        </p:txBody>
      </p:sp>
    </p:spTree>
    <p:extLst>
      <p:ext uri="{BB962C8B-B14F-4D97-AF65-F5344CB8AC3E}">
        <p14:creationId xmlns:p14="http://schemas.microsoft.com/office/powerpoint/2010/main" val="21087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6" name="Text Placeholder 25">
            <a:extLst>
              <a:ext uri="{FF2B5EF4-FFF2-40B4-BE49-F238E27FC236}">
                <a16:creationId xmlns:a16="http://schemas.microsoft.com/office/drawing/2014/main" id="{285AF8B7-E3E4-4911-8099-509C8067ABDF}"/>
              </a:ext>
            </a:extLst>
          </p:cNvPr>
          <p:cNvSpPr>
            <a:spLocks noGrp="1"/>
          </p:cNvSpPr>
          <p:nvPr>
            <p:ph type="body" sz="quarter" idx="54"/>
          </p:nvPr>
        </p:nvSpPr>
        <p:spPr>
          <a:xfrm>
            <a:off x="607222" y="6717949"/>
            <a:ext cx="6525323"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dirty="0"/>
              <a:t>Click to edit Master text</a:t>
            </a:r>
          </a:p>
        </p:txBody>
      </p:sp>
      <p:sp>
        <p:nvSpPr>
          <p:cNvPr id="37" name="Text Placeholder 10">
            <a:extLst>
              <a:ext uri="{FF2B5EF4-FFF2-40B4-BE49-F238E27FC236}">
                <a16:creationId xmlns:a16="http://schemas.microsoft.com/office/drawing/2014/main" id="{0A3EB8AC-3339-4FB7-BEF9-144FB51F4911}"/>
              </a:ext>
            </a:extLst>
          </p:cNvPr>
          <p:cNvSpPr>
            <a:spLocks noGrp="1"/>
          </p:cNvSpPr>
          <p:nvPr>
            <p:ph type="body" sz="quarter" idx="55"/>
          </p:nvPr>
        </p:nvSpPr>
        <p:spPr>
          <a:xfrm>
            <a:off x="604112" y="6949722"/>
            <a:ext cx="6531071" cy="1548407"/>
          </a:xfrm>
        </p:spPr>
        <p:txBody>
          <a:bodyPr>
            <a:normAutofit/>
          </a:bodyPr>
          <a:lstStyle>
            <a:lvl1pPr marL="0" indent="0">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54" name="Picture Placeholder 7">
            <a:extLst>
              <a:ext uri="{FF2B5EF4-FFF2-40B4-BE49-F238E27FC236}">
                <a16:creationId xmlns:a16="http://schemas.microsoft.com/office/drawing/2014/main" id="{0FC242E2-1497-46CB-8AED-593B6C3D5B89}"/>
              </a:ext>
            </a:extLst>
          </p:cNvPr>
          <p:cNvSpPr>
            <a:spLocks noGrp="1"/>
          </p:cNvSpPr>
          <p:nvPr>
            <p:ph type="pic" sz="quarter" idx="16" hasCustomPrompt="1"/>
          </p:nvPr>
        </p:nvSpPr>
        <p:spPr>
          <a:xfrm>
            <a:off x="708922" y="9092956"/>
            <a:ext cx="101600" cy="100012"/>
          </a:xfrm>
        </p:spPr>
        <p:txBody>
          <a:bodyPr>
            <a:noAutofit/>
          </a:bodyPr>
          <a:lstStyle>
            <a:lvl1pPr marL="0" indent="0">
              <a:buNone/>
              <a:defRPr sz="500"/>
            </a:lvl1pPr>
          </a:lstStyle>
          <a:p>
            <a:r>
              <a:rPr lang="en-US" dirty="0"/>
              <a:t> </a:t>
            </a:r>
          </a:p>
        </p:txBody>
      </p:sp>
      <p:sp>
        <p:nvSpPr>
          <p:cNvPr id="55" name="Picture Placeholder 7">
            <a:extLst>
              <a:ext uri="{FF2B5EF4-FFF2-40B4-BE49-F238E27FC236}">
                <a16:creationId xmlns:a16="http://schemas.microsoft.com/office/drawing/2014/main" id="{B3AF3B58-D12E-4D13-824B-A949C85499F9}"/>
              </a:ext>
            </a:extLst>
          </p:cNvPr>
          <p:cNvSpPr>
            <a:spLocks noGrp="1"/>
          </p:cNvSpPr>
          <p:nvPr>
            <p:ph type="pic" sz="quarter" idx="17" hasCustomPrompt="1"/>
          </p:nvPr>
        </p:nvSpPr>
        <p:spPr>
          <a:xfrm>
            <a:off x="3022808" y="9092956"/>
            <a:ext cx="101600" cy="100012"/>
          </a:xfrm>
        </p:spPr>
        <p:txBody>
          <a:bodyPr>
            <a:noAutofit/>
          </a:bodyPr>
          <a:lstStyle>
            <a:lvl1pPr marL="0" indent="0">
              <a:buNone/>
              <a:defRPr sz="500"/>
            </a:lvl1pPr>
          </a:lstStyle>
          <a:p>
            <a:r>
              <a:rPr lang="en-US" dirty="0"/>
              <a:t> </a:t>
            </a:r>
          </a:p>
        </p:txBody>
      </p:sp>
      <p:sp>
        <p:nvSpPr>
          <p:cNvPr id="56" name="Text Placeholder 4">
            <a:extLst>
              <a:ext uri="{FF2B5EF4-FFF2-40B4-BE49-F238E27FC236}">
                <a16:creationId xmlns:a16="http://schemas.microsoft.com/office/drawing/2014/main" id="{A390FEC2-6CC4-47AB-9EDC-946C85C098F3}"/>
              </a:ext>
            </a:extLst>
          </p:cNvPr>
          <p:cNvSpPr>
            <a:spLocks noGrp="1"/>
          </p:cNvSpPr>
          <p:nvPr>
            <p:ph type="body" sz="quarter" idx="20"/>
          </p:nvPr>
        </p:nvSpPr>
        <p:spPr>
          <a:xfrm>
            <a:off x="818836" y="9049416"/>
            <a:ext cx="1995034"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57" name="Text Placeholder 4">
            <a:extLst>
              <a:ext uri="{FF2B5EF4-FFF2-40B4-BE49-F238E27FC236}">
                <a16:creationId xmlns:a16="http://schemas.microsoft.com/office/drawing/2014/main" id="{66F04F1C-AFD6-40BC-9068-004A85C4C1E9}"/>
              </a:ext>
            </a:extLst>
          </p:cNvPr>
          <p:cNvSpPr>
            <a:spLocks noGrp="1"/>
          </p:cNvSpPr>
          <p:nvPr>
            <p:ph type="body" sz="quarter" idx="21"/>
          </p:nvPr>
        </p:nvSpPr>
        <p:spPr>
          <a:xfrm>
            <a:off x="3132504" y="9049416"/>
            <a:ext cx="1611129"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58" name="Text Placeholder 4">
            <a:extLst>
              <a:ext uri="{FF2B5EF4-FFF2-40B4-BE49-F238E27FC236}">
                <a16:creationId xmlns:a16="http://schemas.microsoft.com/office/drawing/2014/main" id="{9C6A17FC-2DF5-403C-ACFC-6CAD760170BE}"/>
              </a:ext>
            </a:extLst>
          </p:cNvPr>
          <p:cNvSpPr>
            <a:spLocks noGrp="1"/>
          </p:cNvSpPr>
          <p:nvPr>
            <p:ph type="body" sz="quarter" idx="22"/>
          </p:nvPr>
        </p:nvSpPr>
        <p:spPr>
          <a:xfrm>
            <a:off x="5242984" y="9049416"/>
            <a:ext cx="1995226"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 Master text</a:t>
            </a:r>
          </a:p>
        </p:txBody>
      </p:sp>
      <p:sp>
        <p:nvSpPr>
          <p:cNvPr id="59" name="Picture Placeholder 7">
            <a:extLst>
              <a:ext uri="{FF2B5EF4-FFF2-40B4-BE49-F238E27FC236}">
                <a16:creationId xmlns:a16="http://schemas.microsoft.com/office/drawing/2014/main" id="{EF4A0F2B-1F31-491D-8D8F-0C3D3BEC95CE}"/>
              </a:ext>
            </a:extLst>
          </p:cNvPr>
          <p:cNvSpPr>
            <a:spLocks noGrp="1"/>
          </p:cNvSpPr>
          <p:nvPr>
            <p:ph type="pic" sz="quarter" idx="67" hasCustomPrompt="1"/>
          </p:nvPr>
        </p:nvSpPr>
        <p:spPr>
          <a:xfrm>
            <a:off x="5133289" y="9084808"/>
            <a:ext cx="101600" cy="100012"/>
          </a:xfrm>
        </p:spPr>
        <p:txBody>
          <a:bodyPr>
            <a:noAutofit/>
          </a:bodyPr>
          <a:lstStyle>
            <a:lvl1pPr marL="0" indent="0">
              <a:buNone/>
              <a:defRPr sz="500"/>
            </a:lvl1pPr>
          </a:lstStyle>
          <a:p>
            <a:r>
              <a:rPr lang="en-US" dirty="0"/>
              <a:t> </a:t>
            </a:r>
          </a:p>
        </p:txBody>
      </p:sp>
      <p:sp>
        <p:nvSpPr>
          <p:cNvPr id="81" name="Picture Placeholder 7">
            <a:extLst>
              <a:ext uri="{FF2B5EF4-FFF2-40B4-BE49-F238E27FC236}">
                <a16:creationId xmlns:a16="http://schemas.microsoft.com/office/drawing/2014/main" id="{A258857B-6958-483B-909D-5AC54A685556}"/>
              </a:ext>
            </a:extLst>
          </p:cNvPr>
          <p:cNvSpPr>
            <a:spLocks noGrp="1"/>
          </p:cNvSpPr>
          <p:nvPr>
            <p:ph type="pic" sz="quarter" idx="36" hasCustomPrompt="1"/>
          </p:nvPr>
        </p:nvSpPr>
        <p:spPr>
          <a:xfrm>
            <a:off x="706998" y="637611"/>
            <a:ext cx="101600" cy="100012"/>
          </a:xfrm>
        </p:spPr>
        <p:txBody>
          <a:bodyPr>
            <a:noAutofit/>
          </a:bodyPr>
          <a:lstStyle>
            <a:lvl1pPr marL="0" indent="0" rtl="0">
              <a:buNone/>
              <a:defRPr sz="500"/>
            </a:lvl1pPr>
          </a:lstStyle>
          <a:p>
            <a:r>
              <a:rPr lang="en-US" dirty="0"/>
              <a:t> </a:t>
            </a:r>
          </a:p>
        </p:txBody>
      </p:sp>
      <p:sp>
        <p:nvSpPr>
          <p:cNvPr id="82" name="Text Placeholder 4">
            <a:extLst>
              <a:ext uri="{FF2B5EF4-FFF2-40B4-BE49-F238E27FC236}">
                <a16:creationId xmlns:a16="http://schemas.microsoft.com/office/drawing/2014/main" id="{824928CF-7A30-400B-8825-AC923D63C13C}"/>
              </a:ext>
            </a:extLst>
          </p:cNvPr>
          <p:cNvSpPr>
            <a:spLocks noGrp="1"/>
          </p:cNvSpPr>
          <p:nvPr>
            <p:ph type="body" sz="quarter" idx="37"/>
          </p:nvPr>
        </p:nvSpPr>
        <p:spPr>
          <a:xfrm>
            <a:off x="820122" y="5796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3" name="Text Placeholder 10">
            <a:extLst>
              <a:ext uri="{FF2B5EF4-FFF2-40B4-BE49-F238E27FC236}">
                <a16:creationId xmlns:a16="http://schemas.microsoft.com/office/drawing/2014/main" id="{F2628D97-2BC4-4447-A8C9-F1667DFBCF50}"/>
              </a:ext>
            </a:extLst>
          </p:cNvPr>
          <p:cNvSpPr>
            <a:spLocks noGrp="1"/>
          </p:cNvSpPr>
          <p:nvPr>
            <p:ph type="body" sz="quarter" idx="38"/>
          </p:nvPr>
        </p:nvSpPr>
        <p:spPr>
          <a:xfrm>
            <a:off x="820123" y="8297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4" name="Picture Placeholder 7">
            <a:extLst>
              <a:ext uri="{FF2B5EF4-FFF2-40B4-BE49-F238E27FC236}">
                <a16:creationId xmlns:a16="http://schemas.microsoft.com/office/drawing/2014/main" id="{4D99A828-0E58-48DC-A237-F3B21AE0DA27}"/>
              </a:ext>
            </a:extLst>
          </p:cNvPr>
          <p:cNvSpPr>
            <a:spLocks noGrp="1"/>
          </p:cNvSpPr>
          <p:nvPr>
            <p:ph type="pic" sz="quarter" idx="78" hasCustomPrompt="1"/>
          </p:nvPr>
        </p:nvSpPr>
        <p:spPr>
          <a:xfrm>
            <a:off x="2416126" y="638411"/>
            <a:ext cx="101600" cy="100012"/>
          </a:xfrm>
        </p:spPr>
        <p:txBody>
          <a:bodyPr>
            <a:noAutofit/>
          </a:bodyPr>
          <a:lstStyle>
            <a:lvl1pPr marL="0" indent="0" rtl="0">
              <a:buNone/>
              <a:defRPr sz="500"/>
            </a:lvl1pPr>
          </a:lstStyle>
          <a:p>
            <a:r>
              <a:rPr lang="en-US" dirty="0"/>
              <a:t> </a:t>
            </a:r>
          </a:p>
        </p:txBody>
      </p:sp>
      <p:sp>
        <p:nvSpPr>
          <p:cNvPr id="85" name="Text Placeholder 4">
            <a:extLst>
              <a:ext uri="{FF2B5EF4-FFF2-40B4-BE49-F238E27FC236}">
                <a16:creationId xmlns:a16="http://schemas.microsoft.com/office/drawing/2014/main" id="{2DA4B3DE-18A9-4B5E-8A2D-63140ECC2AF8}"/>
              </a:ext>
            </a:extLst>
          </p:cNvPr>
          <p:cNvSpPr>
            <a:spLocks noGrp="1"/>
          </p:cNvSpPr>
          <p:nvPr>
            <p:ph type="body" sz="quarter" idx="79"/>
          </p:nvPr>
        </p:nvSpPr>
        <p:spPr>
          <a:xfrm>
            <a:off x="2524165"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6" name="Text Placeholder 10">
            <a:extLst>
              <a:ext uri="{FF2B5EF4-FFF2-40B4-BE49-F238E27FC236}">
                <a16:creationId xmlns:a16="http://schemas.microsoft.com/office/drawing/2014/main" id="{0129D38A-591C-49DE-8D8E-1BEC071F5C15}"/>
              </a:ext>
            </a:extLst>
          </p:cNvPr>
          <p:cNvSpPr>
            <a:spLocks noGrp="1"/>
          </p:cNvSpPr>
          <p:nvPr>
            <p:ph type="body" sz="quarter" idx="80"/>
          </p:nvPr>
        </p:nvSpPr>
        <p:spPr>
          <a:xfrm>
            <a:off x="2524166"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7" name="Picture Placeholder 7">
            <a:extLst>
              <a:ext uri="{FF2B5EF4-FFF2-40B4-BE49-F238E27FC236}">
                <a16:creationId xmlns:a16="http://schemas.microsoft.com/office/drawing/2014/main" id="{BEF7AE74-8A76-4C58-9ACC-B91B1B2F71CE}"/>
              </a:ext>
            </a:extLst>
          </p:cNvPr>
          <p:cNvSpPr>
            <a:spLocks noGrp="1"/>
          </p:cNvSpPr>
          <p:nvPr>
            <p:ph type="pic" sz="quarter" idx="81" hasCustomPrompt="1"/>
          </p:nvPr>
        </p:nvSpPr>
        <p:spPr>
          <a:xfrm>
            <a:off x="4137294" y="638411"/>
            <a:ext cx="101600" cy="100012"/>
          </a:xfrm>
        </p:spPr>
        <p:txBody>
          <a:bodyPr>
            <a:noAutofit/>
          </a:bodyPr>
          <a:lstStyle>
            <a:lvl1pPr marL="0" indent="0" rtl="0">
              <a:buNone/>
              <a:defRPr sz="500"/>
            </a:lvl1pPr>
          </a:lstStyle>
          <a:p>
            <a:r>
              <a:rPr lang="en-US" dirty="0"/>
              <a:t> </a:t>
            </a:r>
          </a:p>
        </p:txBody>
      </p:sp>
      <p:sp>
        <p:nvSpPr>
          <p:cNvPr id="88" name="Text Placeholder 4">
            <a:extLst>
              <a:ext uri="{FF2B5EF4-FFF2-40B4-BE49-F238E27FC236}">
                <a16:creationId xmlns:a16="http://schemas.microsoft.com/office/drawing/2014/main" id="{C50D4C89-F06A-43F5-9DC5-72B5FCC99759}"/>
              </a:ext>
            </a:extLst>
          </p:cNvPr>
          <p:cNvSpPr>
            <a:spLocks noGrp="1"/>
          </p:cNvSpPr>
          <p:nvPr>
            <p:ph type="body" sz="quarter" idx="82"/>
          </p:nvPr>
        </p:nvSpPr>
        <p:spPr>
          <a:xfrm>
            <a:off x="4245333"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89" name="Text Placeholder 10">
            <a:extLst>
              <a:ext uri="{FF2B5EF4-FFF2-40B4-BE49-F238E27FC236}">
                <a16:creationId xmlns:a16="http://schemas.microsoft.com/office/drawing/2014/main" id="{C0F66AE4-5D14-405C-9595-823948661733}"/>
              </a:ext>
            </a:extLst>
          </p:cNvPr>
          <p:cNvSpPr>
            <a:spLocks noGrp="1"/>
          </p:cNvSpPr>
          <p:nvPr>
            <p:ph type="body" sz="quarter" idx="83"/>
          </p:nvPr>
        </p:nvSpPr>
        <p:spPr>
          <a:xfrm>
            <a:off x="4245334"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90" name="Picture Placeholder 7">
            <a:extLst>
              <a:ext uri="{FF2B5EF4-FFF2-40B4-BE49-F238E27FC236}">
                <a16:creationId xmlns:a16="http://schemas.microsoft.com/office/drawing/2014/main" id="{683DA9BD-A60A-4B8F-AD80-66051520B7B2}"/>
              </a:ext>
            </a:extLst>
          </p:cNvPr>
          <p:cNvSpPr>
            <a:spLocks noGrp="1"/>
          </p:cNvSpPr>
          <p:nvPr>
            <p:ph type="pic" sz="quarter" idx="84" hasCustomPrompt="1"/>
          </p:nvPr>
        </p:nvSpPr>
        <p:spPr>
          <a:xfrm>
            <a:off x="5875118" y="638411"/>
            <a:ext cx="101600" cy="100012"/>
          </a:xfrm>
        </p:spPr>
        <p:txBody>
          <a:bodyPr>
            <a:noAutofit/>
          </a:bodyPr>
          <a:lstStyle>
            <a:lvl1pPr marL="0" indent="0" rtl="0">
              <a:buNone/>
              <a:defRPr sz="500"/>
            </a:lvl1pPr>
          </a:lstStyle>
          <a:p>
            <a:r>
              <a:rPr lang="en-US" dirty="0"/>
              <a:t> </a:t>
            </a:r>
          </a:p>
        </p:txBody>
      </p:sp>
      <p:sp>
        <p:nvSpPr>
          <p:cNvPr id="91" name="Text Placeholder 4">
            <a:extLst>
              <a:ext uri="{FF2B5EF4-FFF2-40B4-BE49-F238E27FC236}">
                <a16:creationId xmlns:a16="http://schemas.microsoft.com/office/drawing/2014/main" id="{1FE771C4-62F6-4132-AF6D-1B44044B3F8A}"/>
              </a:ext>
            </a:extLst>
          </p:cNvPr>
          <p:cNvSpPr>
            <a:spLocks noGrp="1"/>
          </p:cNvSpPr>
          <p:nvPr>
            <p:ph type="body" sz="quarter" idx="57"/>
          </p:nvPr>
        </p:nvSpPr>
        <p:spPr>
          <a:xfrm>
            <a:off x="5983157"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92" name="Text Placeholder 10">
            <a:extLst>
              <a:ext uri="{FF2B5EF4-FFF2-40B4-BE49-F238E27FC236}">
                <a16:creationId xmlns:a16="http://schemas.microsoft.com/office/drawing/2014/main" id="{1F14C2CC-7D02-4EC9-AF8C-7C68F11B61ED}"/>
              </a:ext>
            </a:extLst>
          </p:cNvPr>
          <p:cNvSpPr>
            <a:spLocks noGrp="1"/>
          </p:cNvSpPr>
          <p:nvPr>
            <p:ph type="body" sz="quarter" idx="85"/>
          </p:nvPr>
        </p:nvSpPr>
        <p:spPr>
          <a:xfrm>
            <a:off x="5983157"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93" name="Text Placeholder 25">
            <a:extLst>
              <a:ext uri="{FF2B5EF4-FFF2-40B4-BE49-F238E27FC236}">
                <a16:creationId xmlns:a16="http://schemas.microsoft.com/office/drawing/2014/main" id="{FF0F38A2-307F-4274-9758-2E0592E458BE}"/>
              </a:ext>
            </a:extLst>
          </p:cNvPr>
          <p:cNvSpPr>
            <a:spLocks noGrp="1"/>
          </p:cNvSpPr>
          <p:nvPr>
            <p:ph type="body" sz="quarter" idx="86"/>
          </p:nvPr>
        </p:nvSpPr>
        <p:spPr>
          <a:xfrm>
            <a:off x="607222" y="8657886"/>
            <a:ext cx="6533583" cy="231773"/>
          </a:xfrm>
        </p:spPr>
        <p:txBody>
          <a:bodyPr vert="horz" lIns="91440" tIns="45720" rIns="91440" bIns="45720" rtlCol="0">
            <a:noAutofit/>
          </a:bodyPr>
          <a:lstStyle>
            <a:lvl1pPr marL="0" indent="0">
              <a:buNone/>
              <a:defRPr lang="en-US" sz="1200" u="sng" baseline="0" dirty="0">
                <a:solidFill>
                  <a:srgbClr val="213E77"/>
                </a:solidFill>
                <a:uFill>
                  <a:solidFill>
                    <a:srgbClr val="29ACE3"/>
                  </a:solidFill>
                </a:uFill>
                <a:latin typeface="Poppins" panose="00000500000000000000" pitchFamily="2" charset="0"/>
                <a:cs typeface="Poppins" panose="00000500000000000000" pitchFamily="2" charset="0"/>
              </a:defRPr>
            </a:lvl1pPr>
          </a:lstStyle>
          <a:p>
            <a:pPr marL="194310" lvl="0" indent="-194310"/>
            <a:r>
              <a:rPr lang="en-US" dirty="0"/>
              <a:t>Click to edit Master text</a:t>
            </a:r>
          </a:p>
        </p:txBody>
      </p:sp>
      <p:sp>
        <p:nvSpPr>
          <p:cNvPr id="4" name="Rectangle 3">
            <a:extLst>
              <a:ext uri="{FF2B5EF4-FFF2-40B4-BE49-F238E27FC236}">
                <a16:creationId xmlns:a16="http://schemas.microsoft.com/office/drawing/2014/main" id="{81DCC7E5-1B3E-45CB-91C2-07675087DA6B}"/>
              </a:ext>
            </a:extLst>
          </p:cNvPr>
          <p:cNvSpPr/>
          <p:nvPr userDrawn="1"/>
        </p:nvSpPr>
        <p:spPr>
          <a:xfrm>
            <a:off x="0" y="4359520"/>
            <a:ext cx="7772400" cy="1329174"/>
          </a:xfrm>
          <a:prstGeom prst="rect">
            <a:avLst/>
          </a:prstGeom>
          <a:solidFill>
            <a:srgbClr val="F9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41">
            <a:extLst>
              <a:ext uri="{FF2B5EF4-FFF2-40B4-BE49-F238E27FC236}">
                <a16:creationId xmlns:a16="http://schemas.microsoft.com/office/drawing/2014/main" id="{A54D6801-E000-4C38-8A90-02C295925BB1}"/>
              </a:ext>
            </a:extLst>
          </p:cNvPr>
          <p:cNvSpPr>
            <a:spLocks noGrp="1"/>
          </p:cNvSpPr>
          <p:nvPr>
            <p:ph type="pic" sz="quarter" idx="19"/>
          </p:nvPr>
        </p:nvSpPr>
        <p:spPr>
          <a:xfrm>
            <a:off x="1499662" y="4492530"/>
            <a:ext cx="548936" cy="535162"/>
          </a:xfrm>
          <a:prstGeom prst="rect">
            <a:avLst/>
          </a:prstGeom>
        </p:spPr>
        <p:txBody>
          <a:bodyPr>
            <a:normAutofit/>
          </a:bodyPr>
          <a:lstStyle>
            <a:lvl1pPr marL="0" indent="0">
              <a:buNone/>
              <a:defRPr sz="1000"/>
            </a:lvl1pPr>
          </a:lstStyle>
          <a:p>
            <a:endParaRPr lang="en-US" dirty="0"/>
          </a:p>
        </p:txBody>
      </p:sp>
      <p:sp>
        <p:nvSpPr>
          <p:cNvPr id="41" name="Text Placeholder 4">
            <a:extLst>
              <a:ext uri="{FF2B5EF4-FFF2-40B4-BE49-F238E27FC236}">
                <a16:creationId xmlns:a16="http://schemas.microsoft.com/office/drawing/2014/main" id="{BC29B2C8-D046-4F28-8833-9610B80136EF}"/>
              </a:ext>
            </a:extLst>
          </p:cNvPr>
          <p:cNvSpPr>
            <a:spLocks noGrp="1"/>
          </p:cNvSpPr>
          <p:nvPr>
            <p:ph type="body" sz="quarter" idx="58" hasCustomPrompt="1"/>
          </p:nvPr>
        </p:nvSpPr>
        <p:spPr>
          <a:xfrm>
            <a:off x="1040884" y="5100168"/>
            <a:ext cx="1485318"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dirty="0"/>
              <a:t>Title</a:t>
            </a:r>
          </a:p>
        </p:txBody>
      </p:sp>
      <p:sp>
        <p:nvSpPr>
          <p:cNvPr id="43" name="Text Placeholder 10">
            <a:extLst>
              <a:ext uri="{FF2B5EF4-FFF2-40B4-BE49-F238E27FC236}">
                <a16:creationId xmlns:a16="http://schemas.microsoft.com/office/drawing/2014/main" id="{15D35100-9EBE-4070-9122-3F9DEE17B801}"/>
              </a:ext>
            </a:extLst>
          </p:cNvPr>
          <p:cNvSpPr>
            <a:spLocks noGrp="1"/>
          </p:cNvSpPr>
          <p:nvPr>
            <p:ph type="body" sz="quarter" idx="59"/>
          </p:nvPr>
        </p:nvSpPr>
        <p:spPr>
          <a:xfrm>
            <a:off x="1040884" y="5347693"/>
            <a:ext cx="1491757"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44" name="Picture Placeholder 41">
            <a:extLst>
              <a:ext uri="{FF2B5EF4-FFF2-40B4-BE49-F238E27FC236}">
                <a16:creationId xmlns:a16="http://schemas.microsoft.com/office/drawing/2014/main" id="{A389394E-14E2-4589-879A-9C360DC9DBF1}"/>
              </a:ext>
            </a:extLst>
          </p:cNvPr>
          <p:cNvSpPr>
            <a:spLocks noGrp="1"/>
          </p:cNvSpPr>
          <p:nvPr>
            <p:ph type="pic" sz="quarter" idx="60"/>
          </p:nvPr>
        </p:nvSpPr>
        <p:spPr>
          <a:xfrm>
            <a:off x="3620308" y="4492530"/>
            <a:ext cx="548936" cy="535162"/>
          </a:xfrm>
          <a:prstGeom prst="rect">
            <a:avLst/>
          </a:prstGeom>
        </p:spPr>
        <p:txBody>
          <a:bodyPr>
            <a:normAutofit/>
          </a:bodyPr>
          <a:lstStyle>
            <a:lvl1pPr marL="0" indent="0">
              <a:buNone/>
              <a:defRPr sz="1000"/>
            </a:lvl1pPr>
          </a:lstStyle>
          <a:p>
            <a:endParaRPr lang="en-US" dirty="0"/>
          </a:p>
        </p:txBody>
      </p:sp>
      <p:sp>
        <p:nvSpPr>
          <p:cNvPr id="45" name="Text Placeholder 4">
            <a:extLst>
              <a:ext uri="{FF2B5EF4-FFF2-40B4-BE49-F238E27FC236}">
                <a16:creationId xmlns:a16="http://schemas.microsoft.com/office/drawing/2014/main" id="{2FE56433-74AA-40E7-A97D-BD7E9659970E}"/>
              </a:ext>
            </a:extLst>
          </p:cNvPr>
          <p:cNvSpPr>
            <a:spLocks noGrp="1"/>
          </p:cNvSpPr>
          <p:nvPr>
            <p:ph type="body" sz="quarter" idx="61" hasCustomPrompt="1"/>
          </p:nvPr>
        </p:nvSpPr>
        <p:spPr>
          <a:xfrm>
            <a:off x="3152117" y="5100168"/>
            <a:ext cx="1485318"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dirty="0"/>
              <a:t>Title</a:t>
            </a:r>
          </a:p>
        </p:txBody>
      </p:sp>
      <p:sp>
        <p:nvSpPr>
          <p:cNvPr id="46" name="Text Placeholder 10">
            <a:extLst>
              <a:ext uri="{FF2B5EF4-FFF2-40B4-BE49-F238E27FC236}">
                <a16:creationId xmlns:a16="http://schemas.microsoft.com/office/drawing/2014/main" id="{A7C00809-4E85-46F0-AB50-474EDBB38789}"/>
              </a:ext>
            </a:extLst>
          </p:cNvPr>
          <p:cNvSpPr>
            <a:spLocks noGrp="1"/>
          </p:cNvSpPr>
          <p:nvPr>
            <p:ph type="body" sz="quarter" idx="62"/>
          </p:nvPr>
        </p:nvSpPr>
        <p:spPr>
          <a:xfrm>
            <a:off x="3148898" y="5347693"/>
            <a:ext cx="1491757"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48" name="Picture Placeholder 41">
            <a:extLst>
              <a:ext uri="{FF2B5EF4-FFF2-40B4-BE49-F238E27FC236}">
                <a16:creationId xmlns:a16="http://schemas.microsoft.com/office/drawing/2014/main" id="{81DDC716-2B68-4CA5-AAFB-01BD502DE100}"/>
              </a:ext>
            </a:extLst>
          </p:cNvPr>
          <p:cNvSpPr>
            <a:spLocks noGrp="1"/>
          </p:cNvSpPr>
          <p:nvPr>
            <p:ph type="pic" sz="quarter" idx="64"/>
          </p:nvPr>
        </p:nvSpPr>
        <p:spPr>
          <a:xfrm>
            <a:off x="5733453" y="4492530"/>
            <a:ext cx="548936" cy="535162"/>
          </a:xfrm>
          <a:prstGeom prst="rect">
            <a:avLst/>
          </a:prstGeom>
        </p:spPr>
        <p:txBody>
          <a:bodyPr>
            <a:normAutofit/>
          </a:bodyPr>
          <a:lstStyle>
            <a:lvl1pPr marL="0" indent="0">
              <a:buNone/>
              <a:defRPr sz="1000"/>
            </a:lvl1pPr>
          </a:lstStyle>
          <a:p>
            <a:endParaRPr lang="en-US" dirty="0"/>
          </a:p>
        </p:txBody>
      </p:sp>
      <p:sp>
        <p:nvSpPr>
          <p:cNvPr id="49" name="Text Placeholder 4">
            <a:extLst>
              <a:ext uri="{FF2B5EF4-FFF2-40B4-BE49-F238E27FC236}">
                <a16:creationId xmlns:a16="http://schemas.microsoft.com/office/drawing/2014/main" id="{B8C15351-02A1-4FE3-925C-228897D1232A}"/>
              </a:ext>
            </a:extLst>
          </p:cNvPr>
          <p:cNvSpPr>
            <a:spLocks noGrp="1"/>
          </p:cNvSpPr>
          <p:nvPr>
            <p:ph type="body" sz="quarter" idx="65" hasCustomPrompt="1"/>
          </p:nvPr>
        </p:nvSpPr>
        <p:spPr>
          <a:xfrm>
            <a:off x="5262043" y="5100168"/>
            <a:ext cx="1491757"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dirty="0"/>
              <a:t>Title</a:t>
            </a:r>
          </a:p>
        </p:txBody>
      </p:sp>
      <p:sp>
        <p:nvSpPr>
          <p:cNvPr id="50" name="Text Placeholder 10">
            <a:extLst>
              <a:ext uri="{FF2B5EF4-FFF2-40B4-BE49-F238E27FC236}">
                <a16:creationId xmlns:a16="http://schemas.microsoft.com/office/drawing/2014/main" id="{34C81DC9-FD77-441E-814C-FA52BE24396F}"/>
              </a:ext>
            </a:extLst>
          </p:cNvPr>
          <p:cNvSpPr>
            <a:spLocks noGrp="1"/>
          </p:cNvSpPr>
          <p:nvPr>
            <p:ph type="body" sz="quarter" idx="66"/>
          </p:nvPr>
        </p:nvSpPr>
        <p:spPr>
          <a:xfrm>
            <a:off x="5256386" y="5347693"/>
            <a:ext cx="1503071"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51" name="Picture Placeholder 7">
            <a:extLst>
              <a:ext uri="{FF2B5EF4-FFF2-40B4-BE49-F238E27FC236}">
                <a16:creationId xmlns:a16="http://schemas.microsoft.com/office/drawing/2014/main" id="{B42A8CBB-E1D0-45F5-8793-B2743259821F}"/>
              </a:ext>
            </a:extLst>
          </p:cNvPr>
          <p:cNvSpPr>
            <a:spLocks noGrp="1"/>
          </p:cNvSpPr>
          <p:nvPr>
            <p:ph type="pic" sz="quarter" idx="87" hasCustomPrompt="1"/>
          </p:nvPr>
        </p:nvSpPr>
        <p:spPr>
          <a:xfrm>
            <a:off x="705712" y="2546440"/>
            <a:ext cx="101600" cy="100012"/>
          </a:xfrm>
        </p:spPr>
        <p:txBody>
          <a:bodyPr>
            <a:noAutofit/>
          </a:bodyPr>
          <a:lstStyle>
            <a:lvl1pPr marL="0" indent="0" rtl="0">
              <a:buNone/>
              <a:defRPr sz="500"/>
            </a:lvl1pPr>
          </a:lstStyle>
          <a:p>
            <a:r>
              <a:rPr lang="en-US" dirty="0"/>
              <a:t> </a:t>
            </a:r>
          </a:p>
        </p:txBody>
      </p:sp>
      <p:sp>
        <p:nvSpPr>
          <p:cNvPr id="52" name="Text Placeholder 4">
            <a:extLst>
              <a:ext uri="{FF2B5EF4-FFF2-40B4-BE49-F238E27FC236}">
                <a16:creationId xmlns:a16="http://schemas.microsoft.com/office/drawing/2014/main" id="{87845C2E-5FB7-4C77-A702-A82BB3097714}"/>
              </a:ext>
            </a:extLst>
          </p:cNvPr>
          <p:cNvSpPr>
            <a:spLocks noGrp="1"/>
          </p:cNvSpPr>
          <p:nvPr>
            <p:ph type="body" sz="quarter" idx="88"/>
          </p:nvPr>
        </p:nvSpPr>
        <p:spPr>
          <a:xfrm>
            <a:off x="818836" y="25028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53" name="Text Placeholder 10">
            <a:extLst>
              <a:ext uri="{FF2B5EF4-FFF2-40B4-BE49-F238E27FC236}">
                <a16:creationId xmlns:a16="http://schemas.microsoft.com/office/drawing/2014/main" id="{7C123742-2533-49C5-8AF8-7A2B399FFFD6}"/>
              </a:ext>
            </a:extLst>
          </p:cNvPr>
          <p:cNvSpPr>
            <a:spLocks noGrp="1"/>
          </p:cNvSpPr>
          <p:nvPr>
            <p:ph type="body" sz="quarter" idx="89"/>
          </p:nvPr>
        </p:nvSpPr>
        <p:spPr>
          <a:xfrm>
            <a:off x="818837" y="27386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0" name="Picture Placeholder 7">
            <a:extLst>
              <a:ext uri="{FF2B5EF4-FFF2-40B4-BE49-F238E27FC236}">
                <a16:creationId xmlns:a16="http://schemas.microsoft.com/office/drawing/2014/main" id="{5CEAEE0A-B10C-4C93-8742-010EF73FE2DB}"/>
              </a:ext>
            </a:extLst>
          </p:cNvPr>
          <p:cNvSpPr>
            <a:spLocks noGrp="1"/>
          </p:cNvSpPr>
          <p:nvPr>
            <p:ph type="pic" sz="quarter" idx="90" hasCustomPrompt="1"/>
          </p:nvPr>
        </p:nvSpPr>
        <p:spPr>
          <a:xfrm>
            <a:off x="2414840" y="2547240"/>
            <a:ext cx="101600" cy="100012"/>
          </a:xfrm>
        </p:spPr>
        <p:txBody>
          <a:bodyPr>
            <a:noAutofit/>
          </a:bodyPr>
          <a:lstStyle>
            <a:lvl1pPr marL="0" indent="0" rtl="0">
              <a:buNone/>
              <a:defRPr sz="500"/>
            </a:lvl1pPr>
          </a:lstStyle>
          <a:p>
            <a:r>
              <a:rPr lang="en-US" dirty="0"/>
              <a:t> </a:t>
            </a:r>
          </a:p>
        </p:txBody>
      </p:sp>
      <p:sp>
        <p:nvSpPr>
          <p:cNvPr id="61" name="Text Placeholder 4">
            <a:extLst>
              <a:ext uri="{FF2B5EF4-FFF2-40B4-BE49-F238E27FC236}">
                <a16:creationId xmlns:a16="http://schemas.microsoft.com/office/drawing/2014/main" id="{66EDF45D-97A1-4561-BBF4-E8EB2922AE10}"/>
              </a:ext>
            </a:extLst>
          </p:cNvPr>
          <p:cNvSpPr>
            <a:spLocks noGrp="1"/>
          </p:cNvSpPr>
          <p:nvPr>
            <p:ph type="body" sz="quarter" idx="91"/>
          </p:nvPr>
        </p:nvSpPr>
        <p:spPr>
          <a:xfrm>
            <a:off x="2522879"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2" name="Text Placeholder 10">
            <a:extLst>
              <a:ext uri="{FF2B5EF4-FFF2-40B4-BE49-F238E27FC236}">
                <a16:creationId xmlns:a16="http://schemas.microsoft.com/office/drawing/2014/main" id="{912A4348-B43F-4232-8227-6B0FD48EF2E6}"/>
              </a:ext>
            </a:extLst>
          </p:cNvPr>
          <p:cNvSpPr>
            <a:spLocks noGrp="1"/>
          </p:cNvSpPr>
          <p:nvPr>
            <p:ph type="body" sz="quarter" idx="92"/>
          </p:nvPr>
        </p:nvSpPr>
        <p:spPr>
          <a:xfrm>
            <a:off x="2522880"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3" name="Picture Placeholder 7">
            <a:extLst>
              <a:ext uri="{FF2B5EF4-FFF2-40B4-BE49-F238E27FC236}">
                <a16:creationId xmlns:a16="http://schemas.microsoft.com/office/drawing/2014/main" id="{997D50C0-76E9-4BDD-9608-4B1DF4E55DB6}"/>
              </a:ext>
            </a:extLst>
          </p:cNvPr>
          <p:cNvSpPr>
            <a:spLocks noGrp="1"/>
          </p:cNvSpPr>
          <p:nvPr>
            <p:ph type="pic" sz="quarter" idx="93" hasCustomPrompt="1"/>
          </p:nvPr>
        </p:nvSpPr>
        <p:spPr>
          <a:xfrm>
            <a:off x="4136008" y="2547240"/>
            <a:ext cx="101600" cy="100012"/>
          </a:xfrm>
        </p:spPr>
        <p:txBody>
          <a:bodyPr>
            <a:noAutofit/>
          </a:bodyPr>
          <a:lstStyle>
            <a:lvl1pPr marL="0" indent="0" rtl="0">
              <a:buNone/>
              <a:defRPr sz="500"/>
            </a:lvl1pPr>
          </a:lstStyle>
          <a:p>
            <a:r>
              <a:rPr lang="en-US" dirty="0"/>
              <a:t> </a:t>
            </a:r>
          </a:p>
        </p:txBody>
      </p:sp>
      <p:sp>
        <p:nvSpPr>
          <p:cNvPr id="64" name="Text Placeholder 4">
            <a:extLst>
              <a:ext uri="{FF2B5EF4-FFF2-40B4-BE49-F238E27FC236}">
                <a16:creationId xmlns:a16="http://schemas.microsoft.com/office/drawing/2014/main" id="{4CAA3F8B-0AA1-4B5E-A865-42A8768B7039}"/>
              </a:ext>
            </a:extLst>
          </p:cNvPr>
          <p:cNvSpPr>
            <a:spLocks noGrp="1"/>
          </p:cNvSpPr>
          <p:nvPr>
            <p:ph type="body" sz="quarter" idx="94"/>
          </p:nvPr>
        </p:nvSpPr>
        <p:spPr>
          <a:xfrm>
            <a:off x="4244047"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5" name="Text Placeholder 10">
            <a:extLst>
              <a:ext uri="{FF2B5EF4-FFF2-40B4-BE49-F238E27FC236}">
                <a16:creationId xmlns:a16="http://schemas.microsoft.com/office/drawing/2014/main" id="{6FBF42A0-6BF7-403C-A3BA-2AE9DB72D215}"/>
              </a:ext>
            </a:extLst>
          </p:cNvPr>
          <p:cNvSpPr>
            <a:spLocks noGrp="1"/>
          </p:cNvSpPr>
          <p:nvPr>
            <p:ph type="body" sz="quarter" idx="95"/>
          </p:nvPr>
        </p:nvSpPr>
        <p:spPr>
          <a:xfrm>
            <a:off x="4244048"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6" name="Picture Placeholder 7">
            <a:extLst>
              <a:ext uri="{FF2B5EF4-FFF2-40B4-BE49-F238E27FC236}">
                <a16:creationId xmlns:a16="http://schemas.microsoft.com/office/drawing/2014/main" id="{0E7E0BA9-1915-4457-8B0B-6CE247B0BC26}"/>
              </a:ext>
            </a:extLst>
          </p:cNvPr>
          <p:cNvSpPr>
            <a:spLocks noGrp="1"/>
          </p:cNvSpPr>
          <p:nvPr>
            <p:ph type="pic" sz="quarter" idx="96" hasCustomPrompt="1"/>
          </p:nvPr>
        </p:nvSpPr>
        <p:spPr>
          <a:xfrm>
            <a:off x="5873832" y="2547240"/>
            <a:ext cx="101600" cy="100012"/>
          </a:xfrm>
        </p:spPr>
        <p:txBody>
          <a:bodyPr>
            <a:noAutofit/>
          </a:bodyPr>
          <a:lstStyle>
            <a:lvl1pPr marL="0" indent="0" rtl="0">
              <a:buNone/>
              <a:defRPr sz="500"/>
            </a:lvl1pPr>
          </a:lstStyle>
          <a:p>
            <a:r>
              <a:rPr lang="en-US" dirty="0"/>
              <a:t> </a:t>
            </a:r>
          </a:p>
        </p:txBody>
      </p:sp>
      <p:sp>
        <p:nvSpPr>
          <p:cNvPr id="67" name="Text Placeholder 4">
            <a:extLst>
              <a:ext uri="{FF2B5EF4-FFF2-40B4-BE49-F238E27FC236}">
                <a16:creationId xmlns:a16="http://schemas.microsoft.com/office/drawing/2014/main" id="{27B04D57-7570-450D-AB86-B13024EB6181}"/>
              </a:ext>
            </a:extLst>
          </p:cNvPr>
          <p:cNvSpPr>
            <a:spLocks noGrp="1"/>
          </p:cNvSpPr>
          <p:nvPr>
            <p:ph type="body" sz="quarter" idx="97"/>
          </p:nvPr>
        </p:nvSpPr>
        <p:spPr>
          <a:xfrm>
            <a:off x="5981871"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sp>
        <p:nvSpPr>
          <p:cNvPr id="68" name="Text Placeholder 10">
            <a:extLst>
              <a:ext uri="{FF2B5EF4-FFF2-40B4-BE49-F238E27FC236}">
                <a16:creationId xmlns:a16="http://schemas.microsoft.com/office/drawing/2014/main" id="{097F13E2-F006-4448-8BB1-64E648647A2C}"/>
              </a:ext>
            </a:extLst>
          </p:cNvPr>
          <p:cNvSpPr>
            <a:spLocks noGrp="1"/>
          </p:cNvSpPr>
          <p:nvPr>
            <p:ph type="body" sz="quarter" idx="98"/>
          </p:nvPr>
        </p:nvSpPr>
        <p:spPr>
          <a:xfrm>
            <a:off x="5981871"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dirty="0"/>
              <a:t>Click to edit</a:t>
            </a:r>
          </a:p>
        </p:txBody>
      </p:sp>
      <p:pic>
        <p:nvPicPr>
          <p:cNvPr id="47" name="Picture Placeholder 79">
            <a:extLst>
              <a:ext uri="{FF2B5EF4-FFF2-40B4-BE49-F238E27FC236}">
                <a16:creationId xmlns:a16="http://schemas.microsoft.com/office/drawing/2014/main" id="{174E6987-5058-8640-9CE1-FBBDAA715C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 t="8609" r="24678" b="54217"/>
          <a:stretch/>
        </p:blipFill>
        <p:spPr>
          <a:xfrm>
            <a:off x="1094730" y="9449311"/>
            <a:ext cx="2456949" cy="446819"/>
          </a:xfrm>
          <a:prstGeom prst="rect">
            <a:avLst/>
          </a:prstGeom>
        </p:spPr>
      </p:pic>
      <p:pic>
        <p:nvPicPr>
          <p:cNvPr id="69" name="Picture Placeholder 79">
            <a:extLst>
              <a:ext uri="{FF2B5EF4-FFF2-40B4-BE49-F238E27FC236}">
                <a16:creationId xmlns:a16="http://schemas.microsoft.com/office/drawing/2014/main" id="{B377F45E-DE05-5D47-8EB0-0981A8CAB0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 t="47449" r="1703" b="15377"/>
          <a:stretch/>
        </p:blipFill>
        <p:spPr>
          <a:xfrm>
            <a:off x="3550713" y="9449311"/>
            <a:ext cx="3208745" cy="446819"/>
          </a:xfrm>
          <a:prstGeom prst="rect">
            <a:avLst/>
          </a:prstGeom>
        </p:spPr>
      </p:pic>
      <p:sp>
        <p:nvSpPr>
          <p:cNvPr id="70" name="Text Placeholder 25">
            <a:extLst>
              <a:ext uri="{FF2B5EF4-FFF2-40B4-BE49-F238E27FC236}">
                <a16:creationId xmlns:a16="http://schemas.microsoft.com/office/drawing/2014/main" id="{EAFFE837-642E-6B44-93FB-3DD3E89728DA}"/>
              </a:ext>
            </a:extLst>
          </p:cNvPr>
          <p:cNvSpPr>
            <a:spLocks noGrp="1"/>
          </p:cNvSpPr>
          <p:nvPr>
            <p:ph type="body" sz="quarter" idx="99"/>
          </p:nvPr>
        </p:nvSpPr>
        <p:spPr>
          <a:xfrm>
            <a:off x="604112" y="328671"/>
            <a:ext cx="6525323"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dirty="0"/>
              <a:t>Click to edit Master text</a:t>
            </a:r>
          </a:p>
        </p:txBody>
      </p:sp>
      <p:sp>
        <p:nvSpPr>
          <p:cNvPr id="71" name="Text Placeholder 25">
            <a:extLst>
              <a:ext uri="{FF2B5EF4-FFF2-40B4-BE49-F238E27FC236}">
                <a16:creationId xmlns:a16="http://schemas.microsoft.com/office/drawing/2014/main" id="{5758820C-930E-9048-8D4C-8416046411A3}"/>
              </a:ext>
            </a:extLst>
          </p:cNvPr>
          <p:cNvSpPr>
            <a:spLocks noGrp="1"/>
          </p:cNvSpPr>
          <p:nvPr>
            <p:ph type="body" sz="quarter" idx="100"/>
          </p:nvPr>
        </p:nvSpPr>
        <p:spPr>
          <a:xfrm>
            <a:off x="705712" y="5957303"/>
            <a:ext cx="6423722" cy="524991"/>
          </a:xfrm>
        </p:spPr>
        <p:txBody>
          <a:bodyPr anchor="ctr">
            <a:noAutofit/>
          </a:bodyPr>
          <a:lstStyle>
            <a:lvl1pPr marL="0" indent="0">
              <a:lnSpc>
                <a:spcPts val="1680"/>
              </a:lnSpc>
              <a:buNone/>
              <a:defRPr sz="1400" u="none" baseline="0">
                <a:solidFill>
                  <a:schemeClr val="tx1"/>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dirty="0"/>
              <a:t>Click to edit Master text</a:t>
            </a:r>
          </a:p>
        </p:txBody>
      </p:sp>
      <p:sp>
        <p:nvSpPr>
          <p:cNvPr id="72" name="Freeform: Shape 72">
            <a:extLst>
              <a:ext uri="{FF2B5EF4-FFF2-40B4-BE49-F238E27FC236}">
                <a16:creationId xmlns:a16="http://schemas.microsoft.com/office/drawing/2014/main" id="{0AB33B1A-2686-F247-852B-478582AC9D80}"/>
              </a:ext>
            </a:extLst>
          </p:cNvPr>
          <p:cNvSpPr/>
          <p:nvPr userDrawn="1"/>
        </p:nvSpPr>
        <p:spPr>
          <a:xfrm>
            <a:off x="628513" y="5939958"/>
            <a:ext cx="45719" cy="531586"/>
          </a:xfrm>
          <a:custGeom>
            <a:avLst/>
            <a:gdLst>
              <a:gd name="connsiteX0" fmla="*/ 0 w 12695"/>
              <a:gd name="connsiteY0" fmla="*/ 0 h 3736055"/>
              <a:gd name="connsiteX1" fmla="*/ 0 w 12695"/>
              <a:gd name="connsiteY1" fmla="*/ 3736056 h 3736055"/>
            </a:gdLst>
            <a:ahLst/>
            <a:cxnLst>
              <a:cxn ang="0">
                <a:pos x="connsiteX0" y="connsiteY0"/>
              </a:cxn>
              <a:cxn ang="0">
                <a:pos x="connsiteX1" y="connsiteY1"/>
              </a:cxn>
            </a:cxnLst>
            <a:rect l="l" t="t" r="r" b="b"/>
            <a:pathLst>
              <a:path w="12695" h="3736055">
                <a:moveTo>
                  <a:pt x="0" y="0"/>
                </a:moveTo>
                <a:lnTo>
                  <a:pt x="0" y="3736056"/>
                </a:lnTo>
              </a:path>
            </a:pathLst>
          </a:custGeom>
          <a:ln w="25383" cap="flat">
            <a:solidFill>
              <a:srgbClr val="FBAD4C"/>
            </a:solidFill>
            <a:prstDash val="solid"/>
            <a:miter/>
          </a:ln>
        </p:spPr>
        <p:txBody>
          <a:bodyPr rtlCol="0" anchor="ctr"/>
          <a:lstStyle/>
          <a:p>
            <a:endParaRPr lang="en-US"/>
          </a:p>
        </p:txBody>
      </p:sp>
    </p:spTree>
    <p:extLst>
      <p:ext uri="{BB962C8B-B14F-4D97-AF65-F5344CB8AC3E}">
        <p14:creationId xmlns:p14="http://schemas.microsoft.com/office/powerpoint/2010/main" val="1084647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0A8BA46-8EE9-4CBC-9921-C814F289DCBD}" type="datetimeFigureOut">
              <a:rPr lang="en-US" smtClean="0"/>
              <a:t>9/14/2021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BB7348D-30AA-4D6D-880B-30F20D5F4557}" type="slidenum">
              <a:rPr lang="en-US" smtClean="0"/>
              <a:t>‹#›</a:t>
            </a:fld>
            <a:endParaRPr lang="en-US"/>
          </a:p>
        </p:txBody>
      </p:sp>
    </p:spTree>
    <p:extLst>
      <p:ext uri="{BB962C8B-B14F-4D97-AF65-F5344CB8AC3E}">
        <p14:creationId xmlns:p14="http://schemas.microsoft.com/office/powerpoint/2010/main" val="52231715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notesSlide" Target="../notesSlides/notesSlide2.xml"/><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79733-7536-4E21-88D6-531C4A48340A}"/>
              </a:ext>
            </a:extLst>
          </p:cNvPr>
          <p:cNvSpPr>
            <a:spLocks noGrp="1"/>
          </p:cNvSpPr>
          <p:nvPr>
            <p:ph type="body" sz="quarter" idx="15"/>
          </p:nvPr>
        </p:nvSpPr>
        <p:spPr>
          <a:xfrm>
            <a:off x="606425" y="2913064"/>
            <a:ext cx="6530975" cy="1181100"/>
          </a:xfrm>
        </p:spPr>
        <p:txBody>
          <a:bodyPr>
            <a:normAutofit/>
          </a:bodyPr>
          <a:lstStyle/>
          <a:p>
            <a:pPr>
              <a:lnSpc>
                <a:spcPts val="1600"/>
              </a:lnSpc>
            </a:pPr>
            <a:r>
              <a:rPr lang="en-US" sz="1400" dirty="0" err="1"/>
              <a:t>Affirma</a:t>
            </a:r>
            <a:r>
              <a:rPr lang="en-US" sz="1400" dirty="0"/>
              <a:t> Can Help.</a:t>
            </a:r>
          </a:p>
          <a:p>
            <a:pPr>
              <a:lnSpc>
                <a:spcPts val="1600"/>
              </a:lnSpc>
            </a:pPr>
            <a:r>
              <a:rPr lang="en-US" sz="1400" dirty="0"/>
              <a:t>We Provide Digital and Technology Solutions That Deliver Results. </a:t>
            </a:r>
          </a:p>
          <a:p>
            <a:endParaRPr lang="en-US" dirty="0"/>
          </a:p>
          <a:p>
            <a:r>
              <a:rPr lang="en-US" dirty="0"/>
              <a:t>Affirma has been successfully partnering with financial companies for nearly twenty years on many custom technology and digital marketing solutions to increase efficiency and fill the gaps for needed services. We know some of the major challenges in the financial industry are: </a:t>
            </a:r>
          </a:p>
        </p:txBody>
      </p:sp>
      <p:pic>
        <p:nvPicPr>
          <p:cNvPr id="34" name="Picture Placeholder 33">
            <a:extLst>
              <a:ext uri="{FF2B5EF4-FFF2-40B4-BE49-F238E27FC236}">
                <a16:creationId xmlns:a16="http://schemas.microsoft.com/office/drawing/2014/main" id="{B42BA7A1-F568-4680-8A3F-FE387217C7B8}"/>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4" y="4177314"/>
            <a:ext cx="101600" cy="100012"/>
          </a:xfrm>
        </p:spPr>
      </p:pic>
      <p:pic>
        <p:nvPicPr>
          <p:cNvPr id="36" name="Picture Placeholder 35">
            <a:extLst>
              <a:ext uri="{FF2B5EF4-FFF2-40B4-BE49-F238E27FC236}">
                <a16:creationId xmlns:a16="http://schemas.microsoft.com/office/drawing/2014/main" id="{0BE2E867-1B18-4C79-B2A1-75E2C1DBA4A7}"/>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4" y="4471830"/>
            <a:ext cx="101600" cy="100012"/>
          </a:xfrm>
        </p:spPr>
      </p:pic>
      <p:pic>
        <p:nvPicPr>
          <p:cNvPr id="38" name="Picture Placeholder 37">
            <a:extLst>
              <a:ext uri="{FF2B5EF4-FFF2-40B4-BE49-F238E27FC236}">
                <a16:creationId xmlns:a16="http://schemas.microsoft.com/office/drawing/2014/main" id="{08200B57-CDF9-460F-9AF6-5B516FE30CA5}"/>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191380" y="4160768"/>
            <a:ext cx="101600" cy="100012"/>
          </a:xfrm>
        </p:spPr>
      </p:pic>
      <p:pic>
        <p:nvPicPr>
          <p:cNvPr id="40" name="Picture Placeholder 39">
            <a:extLst>
              <a:ext uri="{FF2B5EF4-FFF2-40B4-BE49-F238E27FC236}">
                <a16:creationId xmlns:a16="http://schemas.microsoft.com/office/drawing/2014/main" id="{C80F4895-CE7F-4E38-AB05-DE0BCBF49E32}"/>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192121" y="4462047"/>
            <a:ext cx="101600" cy="100012"/>
          </a:xfrm>
        </p:spPr>
      </p:pic>
      <p:sp>
        <p:nvSpPr>
          <p:cNvPr id="7" name="Text Placeholder 6">
            <a:extLst>
              <a:ext uri="{FF2B5EF4-FFF2-40B4-BE49-F238E27FC236}">
                <a16:creationId xmlns:a16="http://schemas.microsoft.com/office/drawing/2014/main" id="{A5F021B4-3C78-46D8-8FAC-242C99DFF438}"/>
              </a:ext>
            </a:extLst>
          </p:cNvPr>
          <p:cNvSpPr>
            <a:spLocks noGrp="1"/>
          </p:cNvSpPr>
          <p:nvPr>
            <p:ph type="body" sz="quarter" idx="20"/>
          </p:nvPr>
        </p:nvSpPr>
        <p:spPr>
          <a:xfrm>
            <a:off x="820117" y="4133774"/>
            <a:ext cx="3066015" cy="253666"/>
          </a:xfrm>
        </p:spPr>
        <p:txBody>
          <a:bodyPr>
            <a:normAutofit/>
          </a:bodyPr>
          <a:lstStyle/>
          <a:p>
            <a:r>
              <a:rPr lang="en-US"/>
              <a:t>Rapid technology advancement </a:t>
            </a:r>
            <a:endParaRPr lang="en-US" dirty="0"/>
          </a:p>
        </p:txBody>
      </p:sp>
      <p:sp>
        <p:nvSpPr>
          <p:cNvPr id="8" name="Text Placeholder 7">
            <a:extLst>
              <a:ext uri="{FF2B5EF4-FFF2-40B4-BE49-F238E27FC236}">
                <a16:creationId xmlns:a16="http://schemas.microsoft.com/office/drawing/2014/main" id="{748F9E96-C2E2-4604-9F60-7F0C3135F342}"/>
              </a:ext>
            </a:extLst>
          </p:cNvPr>
          <p:cNvSpPr>
            <a:spLocks noGrp="1"/>
          </p:cNvSpPr>
          <p:nvPr>
            <p:ph type="body" sz="quarter" idx="21"/>
          </p:nvPr>
        </p:nvSpPr>
        <p:spPr>
          <a:xfrm>
            <a:off x="819898" y="4428290"/>
            <a:ext cx="3066301" cy="253666"/>
          </a:xfrm>
        </p:spPr>
        <p:txBody>
          <a:bodyPr>
            <a:normAutofit/>
          </a:bodyPr>
          <a:lstStyle/>
          <a:p>
            <a:r>
              <a:rPr lang="en-US" dirty="0"/>
              <a:t>Increasing customer demands </a:t>
            </a:r>
          </a:p>
        </p:txBody>
      </p:sp>
      <p:sp>
        <p:nvSpPr>
          <p:cNvPr id="9" name="Text Placeholder 8">
            <a:extLst>
              <a:ext uri="{FF2B5EF4-FFF2-40B4-BE49-F238E27FC236}">
                <a16:creationId xmlns:a16="http://schemas.microsoft.com/office/drawing/2014/main" id="{32B511E5-D215-4E83-8810-00F4062148A5}"/>
              </a:ext>
            </a:extLst>
          </p:cNvPr>
          <p:cNvSpPr>
            <a:spLocks noGrp="1"/>
          </p:cNvSpPr>
          <p:nvPr>
            <p:ph type="body" sz="quarter" idx="22"/>
          </p:nvPr>
        </p:nvSpPr>
        <p:spPr>
          <a:xfrm>
            <a:off x="4304504" y="4125686"/>
            <a:ext cx="2836801" cy="261754"/>
          </a:xfrm>
        </p:spPr>
        <p:txBody>
          <a:bodyPr>
            <a:normAutofit/>
          </a:bodyPr>
          <a:lstStyle/>
          <a:p>
            <a:r>
              <a:rPr lang="en-US" dirty="0"/>
              <a:t>Keeping up with regulations</a:t>
            </a:r>
          </a:p>
        </p:txBody>
      </p:sp>
      <p:sp>
        <p:nvSpPr>
          <p:cNvPr id="10" name="Text Placeholder 9">
            <a:extLst>
              <a:ext uri="{FF2B5EF4-FFF2-40B4-BE49-F238E27FC236}">
                <a16:creationId xmlns:a16="http://schemas.microsoft.com/office/drawing/2014/main" id="{764A8320-E485-4604-AA81-CC298399B764}"/>
              </a:ext>
            </a:extLst>
          </p:cNvPr>
          <p:cNvSpPr>
            <a:spLocks noGrp="1"/>
          </p:cNvSpPr>
          <p:nvPr>
            <p:ph type="body" sz="quarter" idx="23"/>
          </p:nvPr>
        </p:nvSpPr>
        <p:spPr>
          <a:xfrm>
            <a:off x="4304370" y="4426220"/>
            <a:ext cx="2837067" cy="270212"/>
          </a:xfrm>
        </p:spPr>
        <p:txBody>
          <a:bodyPr>
            <a:normAutofit/>
          </a:bodyPr>
          <a:lstStyle/>
          <a:p>
            <a:r>
              <a:rPr lang="en-US" dirty="0"/>
              <a:t>Security and eliminating data breaches</a:t>
            </a:r>
          </a:p>
        </p:txBody>
      </p:sp>
      <p:sp>
        <p:nvSpPr>
          <p:cNvPr id="11" name="Text Placeholder 10">
            <a:extLst>
              <a:ext uri="{FF2B5EF4-FFF2-40B4-BE49-F238E27FC236}">
                <a16:creationId xmlns:a16="http://schemas.microsoft.com/office/drawing/2014/main" id="{A01FBE24-0B1C-40AE-BEDA-3358FD0D7CBE}"/>
              </a:ext>
            </a:extLst>
          </p:cNvPr>
          <p:cNvSpPr>
            <a:spLocks noGrp="1"/>
          </p:cNvSpPr>
          <p:nvPr>
            <p:ph type="body" sz="quarter" idx="24"/>
          </p:nvPr>
        </p:nvSpPr>
        <p:spPr>
          <a:xfrm>
            <a:off x="606425" y="4703921"/>
            <a:ext cx="6555999" cy="1254815"/>
          </a:xfrm>
        </p:spPr>
        <p:txBody>
          <a:bodyPr>
            <a:noAutofit/>
          </a:bodyPr>
          <a:lstStyle/>
          <a:p>
            <a:r>
              <a:rPr lang="en-US" dirty="0"/>
              <a:t>Our full bench of experts is here to help with any project need to provide the latest technology tools, platforms, and digital solutions to not only enhance your operational efficiency, but also solve your pain points. We take the time to learn about your goals, understand your business, and strategize the best solutions to help your team. move faster.</a:t>
            </a:r>
          </a:p>
          <a:p>
            <a:endParaRPr lang="en-US" dirty="0"/>
          </a:p>
          <a:p>
            <a:r>
              <a:rPr lang="en-US" dirty="0"/>
              <a:t>We can help you increase workplace efficiency so your teams can focus on what matters most—whether that’s</a:t>
            </a:r>
            <a:r>
              <a:rPr lang="en-US" i="1" dirty="0"/>
              <a:t> improving member experiences, increasing profitability, or growing your organization</a:t>
            </a:r>
            <a:r>
              <a:rPr lang="en-US" dirty="0"/>
              <a:t>.</a:t>
            </a:r>
          </a:p>
        </p:txBody>
      </p:sp>
      <p:sp>
        <p:nvSpPr>
          <p:cNvPr id="12" name="Text Placeholder 11">
            <a:extLst>
              <a:ext uri="{FF2B5EF4-FFF2-40B4-BE49-F238E27FC236}">
                <a16:creationId xmlns:a16="http://schemas.microsoft.com/office/drawing/2014/main" id="{FB634B8B-7758-4308-87F7-7D3E4F04ACAF}"/>
              </a:ext>
            </a:extLst>
          </p:cNvPr>
          <p:cNvSpPr>
            <a:spLocks noGrp="1"/>
          </p:cNvSpPr>
          <p:nvPr>
            <p:ph type="body" sz="quarter" idx="25"/>
          </p:nvPr>
        </p:nvSpPr>
        <p:spPr>
          <a:xfrm>
            <a:off x="613007" y="6042528"/>
            <a:ext cx="6524722" cy="231773"/>
          </a:xfrm>
        </p:spPr>
        <p:txBody>
          <a:bodyPr/>
          <a:lstStyle/>
          <a:p>
            <a:r>
              <a:rPr lang="en-US"/>
              <a:t>Why Should Financial Companies Work </a:t>
            </a:r>
            <a:r>
              <a:rPr lang="en-US" dirty="0"/>
              <a:t>W</a:t>
            </a:r>
            <a:r>
              <a:rPr lang="en-US"/>
              <a:t>ith </a:t>
            </a:r>
            <a:r>
              <a:rPr lang="en-US" dirty="0"/>
              <a:t>Affirma? </a:t>
            </a:r>
          </a:p>
          <a:p>
            <a:endParaRPr lang="en-US" dirty="0"/>
          </a:p>
        </p:txBody>
      </p:sp>
      <p:sp>
        <p:nvSpPr>
          <p:cNvPr id="13" name="Text Placeholder 12">
            <a:extLst>
              <a:ext uri="{FF2B5EF4-FFF2-40B4-BE49-F238E27FC236}">
                <a16:creationId xmlns:a16="http://schemas.microsoft.com/office/drawing/2014/main" id="{E18A70F7-5878-4E8F-9CEE-B53BCE4DAABB}"/>
              </a:ext>
            </a:extLst>
          </p:cNvPr>
          <p:cNvSpPr>
            <a:spLocks noGrp="1"/>
          </p:cNvSpPr>
          <p:nvPr>
            <p:ph type="body" sz="quarter" idx="26"/>
          </p:nvPr>
        </p:nvSpPr>
        <p:spPr>
          <a:xfrm>
            <a:off x="631449" y="6357373"/>
            <a:ext cx="6530975" cy="1220788"/>
          </a:xfrm>
        </p:spPr>
        <p:txBody>
          <a:bodyPr>
            <a:normAutofit/>
          </a:bodyPr>
          <a:lstStyle/>
          <a:p>
            <a:r>
              <a:rPr lang="en-US" dirty="0"/>
              <a:t>Our financial industry services allow you to shape and create technology, business, and digital marketing solutions to meet your specific needs. We care deeply about our clients’ experience and know that having the right technologies and resources in place is crucial to execute deliverables and keep up with a constantly evolving marketplace.  </a:t>
            </a:r>
          </a:p>
          <a:p>
            <a:endParaRPr lang="en-US" dirty="0"/>
          </a:p>
          <a:p>
            <a:r>
              <a:rPr lang="en-US" dirty="0"/>
              <a:t>Here are top reasons to work with us: </a:t>
            </a:r>
          </a:p>
        </p:txBody>
      </p:sp>
      <p:sp>
        <p:nvSpPr>
          <p:cNvPr id="14" name="Text Placeholder 13">
            <a:extLst>
              <a:ext uri="{FF2B5EF4-FFF2-40B4-BE49-F238E27FC236}">
                <a16:creationId xmlns:a16="http://schemas.microsoft.com/office/drawing/2014/main" id="{8A73EA74-6AD8-4110-B2F2-85400E2F3953}"/>
              </a:ext>
            </a:extLst>
          </p:cNvPr>
          <p:cNvSpPr>
            <a:spLocks noGrp="1"/>
          </p:cNvSpPr>
          <p:nvPr>
            <p:ph type="body" sz="quarter" idx="35"/>
          </p:nvPr>
        </p:nvSpPr>
        <p:spPr>
          <a:xfrm>
            <a:off x="613007" y="8189925"/>
            <a:ext cx="6549417" cy="231773"/>
          </a:xfrm>
        </p:spPr>
        <p:txBody>
          <a:bodyPr/>
          <a:lstStyle/>
          <a:p>
            <a:r>
              <a:rPr lang="en-US" dirty="0"/>
              <a:t>Our Satisfied Customers: </a:t>
            </a:r>
          </a:p>
        </p:txBody>
      </p:sp>
      <p:pic>
        <p:nvPicPr>
          <p:cNvPr id="46" name="Picture Placeholder 45">
            <a:extLst>
              <a:ext uri="{FF2B5EF4-FFF2-40B4-BE49-F238E27FC236}">
                <a16:creationId xmlns:a16="http://schemas.microsoft.com/office/drawing/2014/main" id="{A27F4A57-20F0-4045-88D2-FDF002AEC7D7}"/>
              </a:ext>
            </a:extLst>
          </p:cNvPr>
          <p:cNvPicPr>
            <a:picLocks noGrp="1" noChangeAspect="1"/>
          </p:cNvPicPr>
          <p:nvPr>
            <p:ph type="pic" sz="quarter" idx="5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4" b="8984"/>
          <a:stretch/>
        </p:blipFill>
        <p:spPr>
          <a:xfrm>
            <a:off x="706773" y="7555005"/>
            <a:ext cx="101600" cy="100012"/>
          </a:xfrm>
        </p:spPr>
      </p:pic>
      <p:pic>
        <p:nvPicPr>
          <p:cNvPr id="48" name="Picture Placeholder 47">
            <a:extLst>
              <a:ext uri="{FF2B5EF4-FFF2-40B4-BE49-F238E27FC236}">
                <a16:creationId xmlns:a16="http://schemas.microsoft.com/office/drawing/2014/main" id="{F4BAD6A7-9255-4E4A-942A-DB3B4EA94B10}"/>
              </a:ext>
            </a:extLst>
          </p:cNvPr>
          <p:cNvPicPr>
            <a:picLocks noGrp="1" noChangeAspect="1"/>
          </p:cNvPicPr>
          <p:nvPr>
            <p:ph type="pic" sz="quarter" idx="51"/>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3" y="7849521"/>
            <a:ext cx="101600" cy="100012"/>
          </a:xfrm>
        </p:spPr>
      </p:pic>
      <p:pic>
        <p:nvPicPr>
          <p:cNvPr id="42" name="Picture Placeholder 41">
            <a:extLst>
              <a:ext uri="{FF2B5EF4-FFF2-40B4-BE49-F238E27FC236}">
                <a16:creationId xmlns:a16="http://schemas.microsoft.com/office/drawing/2014/main" id="{DF3A4DB8-AB65-4657-8411-8E3048379F1E}"/>
              </a:ext>
            </a:extLst>
          </p:cNvPr>
          <p:cNvPicPr>
            <a:picLocks noGrp="1" noChangeAspect="1"/>
          </p:cNvPicPr>
          <p:nvPr>
            <p:ph type="pic" sz="quarter" idx="52"/>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204836" y="7559796"/>
            <a:ext cx="101600" cy="100012"/>
          </a:xfrm>
        </p:spPr>
      </p:pic>
      <p:pic>
        <p:nvPicPr>
          <p:cNvPr id="44" name="Picture Placeholder 43">
            <a:extLst>
              <a:ext uri="{FF2B5EF4-FFF2-40B4-BE49-F238E27FC236}">
                <a16:creationId xmlns:a16="http://schemas.microsoft.com/office/drawing/2014/main" id="{A98EEB52-D999-4399-9A5E-38CF3633602E}"/>
              </a:ext>
            </a:extLst>
          </p:cNvPr>
          <p:cNvPicPr>
            <a:picLocks noGrp="1" noChangeAspect="1"/>
          </p:cNvPicPr>
          <p:nvPr>
            <p:ph type="pic" sz="quarter" idx="5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204836" y="7858650"/>
            <a:ext cx="101600" cy="100012"/>
          </a:xfrm>
        </p:spPr>
      </p:pic>
      <p:sp>
        <p:nvSpPr>
          <p:cNvPr id="19" name="Text Placeholder 18">
            <a:extLst>
              <a:ext uri="{FF2B5EF4-FFF2-40B4-BE49-F238E27FC236}">
                <a16:creationId xmlns:a16="http://schemas.microsoft.com/office/drawing/2014/main" id="{66628872-0B46-4582-B490-BEB1236B42C8}"/>
              </a:ext>
            </a:extLst>
          </p:cNvPr>
          <p:cNvSpPr>
            <a:spLocks noGrp="1"/>
          </p:cNvSpPr>
          <p:nvPr>
            <p:ph type="body" sz="quarter" idx="54"/>
          </p:nvPr>
        </p:nvSpPr>
        <p:spPr>
          <a:xfrm>
            <a:off x="820116" y="7511465"/>
            <a:ext cx="3066015" cy="253666"/>
          </a:xfrm>
        </p:spPr>
        <p:txBody>
          <a:bodyPr vert="horz" lIns="91440" tIns="45720" rIns="91440" bIns="45720" rtlCol="0" anchor="t">
            <a:normAutofit/>
          </a:bodyPr>
          <a:lstStyle/>
          <a:p>
            <a:r>
              <a:rPr lang="en-US" dirty="0">
                <a:latin typeface="Poppins SemiBold"/>
                <a:cs typeface="Poppins"/>
              </a:rPr>
              <a:t>Increase workplace productivity </a:t>
            </a:r>
            <a:endParaRPr lang="en-US" dirty="0"/>
          </a:p>
        </p:txBody>
      </p:sp>
      <p:sp>
        <p:nvSpPr>
          <p:cNvPr id="20" name="Text Placeholder 19">
            <a:extLst>
              <a:ext uri="{FF2B5EF4-FFF2-40B4-BE49-F238E27FC236}">
                <a16:creationId xmlns:a16="http://schemas.microsoft.com/office/drawing/2014/main" id="{9892D14E-D541-4493-BD0B-8EC4E1DA2C20}"/>
              </a:ext>
            </a:extLst>
          </p:cNvPr>
          <p:cNvSpPr>
            <a:spLocks noGrp="1"/>
          </p:cNvSpPr>
          <p:nvPr>
            <p:ph type="body" sz="quarter" idx="55"/>
          </p:nvPr>
        </p:nvSpPr>
        <p:spPr>
          <a:xfrm>
            <a:off x="819897" y="7805981"/>
            <a:ext cx="3066301" cy="253666"/>
          </a:xfrm>
        </p:spPr>
        <p:txBody>
          <a:bodyPr>
            <a:normAutofit/>
          </a:bodyPr>
          <a:lstStyle/>
          <a:p>
            <a:r>
              <a:rPr lang="en-US" dirty="0"/>
              <a:t>Streamline operations </a:t>
            </a:r>
          </a:p>
        </p:txBody>
      </p:sp>
      <p:sp>
        <p:nvSpPr>
          <p:cNvPr id="21" name="Text Placeholder 20">
            <a:extLst>
              <a:ext uri="{FF2B5EF4-FFF2-40B4-BE49-F238E27FC236}">
                <a16:creationId xmlns:a16="http://schemas.microsoft.com/office/drawing/2014/main" id="{DF1D20A2-182C-44F6-88B7-CF25ED1F8512}"/>
              </a:ext>
            </a:extLst>
          </p:cNvPr>
          <p:cNvSpPr>
            <a:spLocks noGrp="1"/>
          </p:cNvSpPr>
          <p:nvPr>
            <p:ph type="body" sz="quarter" idx="56"/>
          </p:nvPr>
        </p:nvSpPr>
        <p:spPr>
          <a:xfrm>
            <a:off x="4322294" y="7510960"/>
            <a:ext cx="2836801" cy="253666"/>
          </a:xfrm>
        </p:spPr>
        <p:txBody>
          <a:bodyPr>
            <a:normAutofit/>
          </a:bodyPr>
          <a:lstStyle/>
          <a:p>
            <a:r>
              <a:rPr lang="en-US"/>
              <a:t>Secure platforms and tools </a:t>
            </a:r>
            <a:endParaRPr lang="en-US" dirty="0"/>
          </a:p>
        </p:txBody>
      </p:sp>
      <p:sp>
        <p:nvSpPr>
          <p:cNvPr id="22" name="Text Placeholder 21">
            <a:extLst>
              <a:ext uri="{FF2B5EF4-FFF2-40B4-BE49-F238E27FC236}">
                <a16:creationId xmlns:a16="http://schemas.microsoft.com/office/drawing/2014/main" id="{ECA6AE27-48B4-4983-AC19-BED2D6F8D6E9}"/>
              </a:ext>
            </a:extLst>
          </p:cNvPr>
          <p:cNvSpPr>
            <a:spLocks noGrp="1"/>
          </p:cNvSpPr>
          <p:nvPr>
            <p:ph type="body" sz="quarter" idx="57"/>
          </p:nvPr>
        </p:nvSpPr>
        <p:spPr>
          <a:xfrm>
            <a:off x="4322075" y="7803594"/>
            <a:ext cx="2837067" cy="253666"/>
          </a:xfrm>
        </p:spPr>
        <p:txBody>
          <a:bodyPr vert="horz" lIns="91440" tIns="45720" rIns="91440" bIns="45720" rtlCol="0" anchor="t">
            <a:normAutofit/>
          </a:bodyPr>
          <a:lstStyle/>
          <a:p>
            <a:r>
              <a:rPr lang="en-US" dirty="0">
                <a:latin typeface="Poppins SemiBold"/>
                <a:cs typeface="Poppins"/>
              </a:rPr>
              <a:t>Improve member experiences</a:t>
            </a:r>
            <a:endParaRPr lang="en-US" dirty="0"/>
          </a:p>
        </p:txBody>
      </p:sp>
      <p:sp>
        <p:nvSpPr>
          <p:cNvPr id="23" name="Text Placeholder 22">
            <a:extLst>
              <a:ext uri="{FF2B5EF4-FFF2-40B4-BE49-F238E27FC236}">
                <a16:creationId xmlns:a16="http://schemas.microsoft.com/office/drawing/2014/main" id="{7E93EEA9-BB5D-4AA5-8181-D2DE1043E9C6}"/>
              </a:ext>
            </a:extLst>
          </p:cNvPr>
          <p:cNvSpPr>
            <a:spLocks noGrp="1"/>
          </p:cNvSpPr>
          <p:nvPr>
            <p:ph type="body" sz="quarter" idx="58"/>
          </p:nvPr>
        </p:nvSpPr>
        <p:spPr>
          <a:xfrm>
            <a:off x="628650" y="8482013"/>
            <a:ext cx="6530975" cy="714516"/>
          </a:xfrm>
        </p:spPr>
        <p:txBody>
          <a:bodyPr>
            <a:normAutofit/>
          </a:bodyPr>
          <a:lstStyle/>
          <a:p>
            <a:r>
              <a:rPr lang="en-US" dirty="0"/>
              <a:t>Our consulting experts can deliver seamless business solutions, no matter your need. Happy employees, cost savings, marketing strategy, and business growth are just a few examples of the value our financial industry clients gain from our partnership. </a:t>
            </a:r>
          </a:p>
        </p:txBody>
      </p:sp>
      <p:sp>
        <p:nvSpPr>
          <p:cNvPr id="30" name="Text Placeholder 29">
            <a:extLst>
              <a:ext uri="{FF2B5EF4-FFF2-40B4-BE49-F238E27FC236}">
                <a16:creationId xmlns:a16="http://schemas.microsoft.com/office/drawing/2014/main" id="{61DFD7FF-9BC8-4885-A36A-AF6A40012143}"/>
              </a:ext>
            </a:extLst>
          </p:cNvPr>
          <p:cNvSpPr>
            <a:spLocks noGrp="1"/>
          </p:cNvSpPr>
          <p:nvPr>
            <p:ph type="body" sz="quarter" idx="48"/>
          </p:nvPr>
        </p:nvSpPr>
        <p:spPr>
          <a:xfrm>
            <a:off x="602469" y="1474620"/>
            <a:ext cx="6535099" cy="854988"/>
          </a:xfrm>
        </p:spPr>
        <p:txBody>
          <a:bodyPr/>
          <a:lstStyle/>
          <a:p>
            <a:r>
              <a:rPr lang="en-US" dirty="0"/>
              <a:t>The financial industry is constantly evolving, and it can be difficult for banks, credit unions, mortgage companies, and other financial institutions to keep up with not only the latest technology and workplace operating needs, but also customer demands and digital automation.</a:t>
            </a:r>
          </a:p>
        </p:txBody>
      </p:sp>
      <p:sp>
        <p:nvSpPr>
          <p:cNvPr id="31" name="Text Placeholder 30">
            <a:extLst>
              <a:ext uri="{FF2B5EF4-FFF2-40B4-BE49-F238E27FC236}">
                <a16:creationId xmlns:a16="http://schemas.microsoft.com/office/drawing/2014/main" id="{1F4A32BE-E74A-48A9-AB95-FD2E07D6FF33}"/>
              </a:ext>
            </a:extLst>
          </p:cNvPr>
          <p:cNvSpPr>
            <a:spLocks noGrp="1"/>
          </p:cNvSpPr>
          <p:nvPr>
            <p:ph type="body" sz="quarter" idx="49"/>
          </p:nvPr>
        </p:nvSpPr>
        <p:spPr>
          <a:xfrm>
            <a:off x="615479" y="595129"/>
            <a:ext cx="3161148" cy="1003769"/>
          </a:xfrm>
        </p:spPr>
        <p:txBody>
          <a:bodyPr vert="horz" lIns="91440" tIns="45720" rIns="91440" bIns="45720" rtlCol="0" anchor="t">
            <a:noAutofit/>
          </a:bodyPr>
          <a:lstStyle/>
          <a:p>
            <a:r>
              <a:rPr lang="en-US" dirty="0">
                <a:latin typeface="Poppins Light"/>
                <a:cs typeface="Poppins"/>
              </a:rPr>
              <a:t>How </a:t>
            </a:r>
            <a:r>
              <a:rPr lang="en-US" err="1">
                <a:latin typeface="Poppins Light"/>
                <a:cs typeface="Poppins"/>
              </a:rPr>
              <a:t>Affirma</a:t>
            </a:r>
            <a:r>
              <a:rPr lang="en-US" dirty="0">
                <a:latin typeface="Poppins Light"/>
                <a:cs typeface="Poppins"/>
              </a:rPr>
              <a:t> Helps </a:t>
            </a:r>
            <a:r>
              <a:rPr lang="en-US">
                <a:latin typeface="Poppins Light"/>
                <a:cs typeface="Poppins"/>
              </a:rPr>
              <a:t>Financial Institutions</a:t>
            </a:r>
            <a:endParaRPr lang="en-US" dirty="0"/>
          </a:p>
        </p:txBody>
      </p:sp>
      <p:pic>
        <p:nvPicPr>
          <p:cNvPr id="3" name="Picture 3" descr="Qr code&#10;&#10;Description automatically generated">
            <a:extLst>
              <a:ext uri="{FF2B5EF4-FFF2-40B4-BE49-F238E27FC236}">
                <a16:creationId xmlns:a16="http://schemas.microsoft.com/office/drawing/2014/main" id="{1EB1185D-0736-4686-B31A-963A0800736D}"/>
              </a:ext>
            </a:extLst>
          </p:cNvPr>
          <p:cNvPicPr>
            <a:picLocks noChangeAspect="1"/>
          </p:cNvPicPr>
          <p:nvPr/>
        </p:nvPicPr>
        <p:blipFill>
          <a:blip r:embed="rId5"/>
          <a:stretch>
            <a:fillRect/>
          </a:stretch>
        </p:blipFill>
        <p:spPr>
          <a:xfrm>
            <a:off x="2991103" y="9271860"/>
            <a:ext cx="725798" cy="763293"/>
          </a:xfrm>
          <a:prstGeom prst="rect">
            <a:avLst/>
          </a:prstGeom>
        </p:spPr>
      </p:pic>
      <p:pic>
        <p:nvPicPr>
          <p:cNvPr id="4" name="Picture 4" descr="A picture containing icon&#10;&#10;Description automatically generated">
            <a:extLst>
              <a:ext uri="{FF2B5EF4-FFF2-40B4-BE49-F238E27FC236}">
                <a16:creationId xmlns:a16="http://schemas.microsoft.com/office/drawing/2014/main" id="{E8E41383-5518-4FC9-88FB-682182FEF242}"/>
              </a:ext>
            </a:extLst>
          </p:cNvPr>
          <p:cNvPicPr>
            <a:picLocks noChangeAspect="1"/>
          </p:cNvPicPr>
          <p:nvPr/>
        </p:nvPicPr>
        <p:blipFill>
          <a:blip r:embed="rId6"/>
          <a:stretch>
            <a:fillRect/>
          </a:stretch>
        </p:blipFill>
        <p:spPr>
          <a:xfrm>
            <a:off x="753084" y="9381821"/>
            <a:ext cx="2104245" cy="301858"/>
          </a:xfrm>
          <a:prstGeom prst="rect">
            <a:avLst/>
          </a:prstGeom>
        </p:spPr>
      </p:pic>
      <p:pic>
        <p:nvPicPr>
          <p:cNvPr id="5" name="Picture 5" descr="Logo, company name&#10;&#10;Description automatically generated">
            <a:extLst>
              <a:ext uri="{FF2B5EF4-FFF2-40B4-BE49-F238E27FC236}">
                <a16:creationId xmlns:a16="http://schemas.microsoft.com/office/drawing/2014/main" id="{8BF98C43-02C5-45FA-BB82-FABB28BCFD28}"/>
              </a:ext>
            </a:extLst>
          </p:cNvPr>
          <p:cNvPicPr>
            <a:picLocks noChangeAspect="1"/>
          </p:cNvPicPr>
          <p:nvPr/>
        </p:nvPicPr>
        <p:blipFill>
          <a:blip r:embed="rId7"/>
          <a:stretch>
            <a:fillRect/>
          </a:stretch>
        </p:blipFill>
        <p:spPr>
          <a:xfrm>
            <a:off x="3964350" y="9331582"/>
            <a:ext cx="1564298" cy="430745"/>
          </a:xfrm>
          <a:prstGeom prst="rect">
            <a:avLst/>
          </a:prstGeom>
        </p:spPr>
      </p:pic>
      <p:pic>
        <p:nvPicPr>
          <p:cNvPr id="6" name="Picture 14" descr="Logo, company name&#10;&#10;Description automatically generated">
            <a:extLst>
              <a:ext uri="{FF2B5EF4-FFF2-40B4-BE49-F238E27FC236}">
                <a16:creationId xmlns:a16="http://schemas.microsoft.com/office/drawing/2014/main" id="{B11E39E0-D90B-426E-9367-08F0535912A5}"/>
              </a:ext>
            </a:extLst>
          </p:cNvPr>
          <p:cNvPicPr>
            <a:picLocks noChangeAspect="1"/>
          </p:cNvPicPr>
          <p:nvPr/>
        </p:nvPicPr>
        <p:blipFill>
          <a:blip r:embed="rId8"/>
          <a:stretch>
            <a:fillRect/>
          </a:stretch>
        </p:blipFill>
        <p:spPr>
          <a:xfrm>
            <a:off x="5726284" y="9276643"/>
            <a:ext cx="1407997" cy="583248"/>
          </a:xfrm>
          <a:prstGeom prst="rect">
            <a:avLst/>
          </a:prstGeom>
        </p:spPr>
      </p:pic>
    </p:spTree>
    <p:extLst>
      <p:ext uri="{BB962C8B-B14F-4D97-AF65-F5344CB8AC3E}">
        <p14:creationId xmlns:p14="http://schemas.microsoft.com/office/powerpoint/2010/main" val="247430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3EBB-DC0E-4C50-9538-E0E025E05D3B}"/>
              </a:ext>
            </a:extLst>
          </p:cNvPr>
          <p:cNvSpPr>
            <a:spLocks noGrp="1"/>
          </p:cNvSpPr>
          <p:nvPr>
            <p:ph type="body" sz="quarter" idx="54"/>
          </p:nvPr>
        </p:nvSpPr>
        <p:spPr>
          <a:xfrm>
            <a:off x="608013" y="6620954"/>
            <a:ext cx="6524625" cy="231775"/>
          </a:xfrm>
        </p:spPr>
        <p:txBody>
          <a:bodyPr/>
          <a:lstStyle/>
          <a:p>
            <a:r>
              <a:rPr lang="en-US" dirty="0"/>
              <a:t>How Our Solutions Help </a:t>
            </a:r>
          </a:p>
        </p:txBody>
      </p:sp>
      <p:sp>
        <p:nvSpPr>
          <p:cNvPr id="3" name="Text Placeholder 2">
            <a:extLst>
              <a:ext uri="{FF2B5EF4-FFF2-40B4-BE49-F238E27FC236}">
                <a16:creationId xmlns:a16="http://schemas.microsoft.com/office/drawing/2014/main" id="{45B24348-B172-4CAB-9471-6890975285B2}"/>
              </a:ext>
            </a:extLst>
          </p:cNvPr>
          <p:cNvSpPr>
            <a:spLocks noGrp="1"/>
          </p:cNvSpPr>
          <p:nvPr>
            <p:ph type="body" sz="quarter" idx="55"/>
          </p:nvPr>
        </p:nvSpPr>
        <p:spPr>
          <a:xfrm>
            <a:off x="604838" y="6904839"/>
            <a:ext cx="6530975" cy="1676401"/>
          </a:xfrm>
        </p:spPr>
        <p:txBody>
          <a:bodyPr>
            <a:normAutofit/>
          </a:bodyPr>
          <a:lstStyle/>
          <a:p>
            <a:r>
              <a:rPr lang="en-US" dirty="0" err="1"/>
              <a:t>Affirma</a:t>
            </a:r>
            <a:r>
              <a:rPr lang="en-US" dirty="0"/>
              <a:t> offers award-winning, full-service technology consultancy and we focus on delivering true, measurable business value to our clients. We give financial companies the power to automate, connect, and simplify organization solutions to run efficiently anywhere, anytime, and under any circumstances.  </a:t>
            </a:r>
          </a:p>
          <a:p>
            <a:br>
              <a:rPr lang="en-US" dirty="0"/>
            </a:br>
            <a:r>
              <a:rPr lang="en-US" dirty="0"/>
              <a:t>With an industry-leading 98 percent customer satisfaction rating across more than 1500 projects, Affirma is dedicated to delivering dependable and reliable digital, business and technology solutions that exceed your expectations — and it shows. </a:t>
            </a:r>
          </a:p>
          <a:p>
            <a:br>
              <a:rPr lang="en-US" dirty="0"/>
            </a:br>
            <a:r>
              <a:rPr lang="en-US" dirty="0"/>
              <a:t>Get in touch today to schedule your free consultation.</a:t>
            </a:r>
          </a:p>
        </p:txBody>
      </p:sp>
      <p:pic>
        <p:nvPicPr>
          <p:cNvPr id="46" name="Picture Placeholder 45">
            <a:extLst>
              <a:ext uri="{FF2B5EF4-FFF2-40B4-BE49-F238E27FC236}">
                <a16:creationId xmlns:a16="http://schemas.microsoft.com/office/drawing/2014/main" id="{4578EB91-82B4-4F38-8E2B-D9DDA6EF4EC1}"/>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81" b="781"/>
          <a:stretch/>
        </p:blipFill>
        <p:spPr>
          <a:xfrm>
            <a:off x="708922" y="9092956"/>
            <a:ext cx="101600" cy="100012"/>
          </a:xfrm>
        </p:spPr>
      </p:pic>
      <p:pic>
        <p:nvPicPr>
          <p:cNvPr id="48" name="Picture Placeholder 47">
            <a:extLst>
              <a:ext uri="{FF2B5EF4-FFF2-40B4-BE49-F238E27FC236}">
                <a16:creationId xmlns:a16="http://schemas.microsoft.com/office/drawing/2014/main" id="{3FB647CE-37EB-440E-BC25-484F580074DA}"/>
              </a:ext>
            </a:extLst>
          </p:cNvPr>
          <p:cNvPicPr>
            <a:picLocks noGrp="1" noChangeAspect="1"/>
          </p:cNvPicPr>
          <p:nvPr>
            <p:ph type="pic" sz="quarter" idx="17"/>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781" b="781"/>
          <a:stretch/>
        </p:blipFill>
        <p:spPr>
          <a:xfrm>
            <a:off x="3022808" y="9092956"/>
            <a:ext cx="101600" cy="100012"/>
          </a:xfrm>
        </p:spPr>
      </p:pic>
      <p:sp>
        <p:nvSpPr>
          <p:cNvPr id="7" name="Text Placeholder 6">
            <a:extLst>
              <a:ext uri="{FF2B5EF4-FFF2-40B4-BE49-F238E27FC236}">
                <a16:creationId xmlns:a16="http://schemas.microsoft.com/office/drawing/2014/main" id="{8FB8A973-B682-420F-80FB-9A12D15A76F1}"/>
              </a:ext>
            </a:extLst>
          </p:cNvPr>
          <p:cNvSpPr>
            <a:spLocks noGrp="1"/>
          </p:cNvSpPr>
          <p:nvPr>
            <p:ph type="body" sz="quarter" idx="20"/>
          </p:nvPr>
        </p:nvSpPr>
        <p:spPr>
          <a:xfrm>
            <a:off x="818836" y="9049416"/>
            <a:ext cx="1995034" cy="289068"/>
          </a:xfrm>
        </p:spPr>
        <p:txBody>
          <a:bodyPr>
            <a:normAutofit/>
          </a:bodyPr>
          <a:lstStyle/>
          <a:p>
            <a:r>
              <a:rPr lang="en-US"/>
              <a:t>affirmaconsulting.com</a:t>
            </a:r>
            <a:endParaRPr lang="en-US" dirty="0"/>
          </a:p>
        </p:txBody>
      </p:sp>
      <p:sp>
        <p:nvSpPr>
          <p:cNvPr id="8" name="Text Placeholder 7">
            <a:extLst>
              <a:ext uri="{FF2B5EF4-FFF2-40B4-BE49-F238E27FC236}">
                <a16:creationId xmlns:a16="http://schemas.microsoft.com/office/drawing/2014/main" id="{385327CC-9B86-41CA-8587-B79CEA86BF9E}"/>
              </a:ext>
            </a:extLst>
          </p:cNvPr>
          <p:cNvSpPr>
            <a:spLocks noGrp="1"/>
          </p:cNvSpPr>
          <p:nvPr>
            <p:ph type="body" sz="quarter" idx="21"/>
          </p:nvPr>
        </p:nvSpPr>
        <p:spPr>
          <a:xfrm>
            <a:off x="3132504" y="9049416"/>
            <a:ext cx="1611129" cy="289068"/>
          </a:xfrm>
        </p:spPr>
        <p:txBody>
          <a:bodyPr>
            <a:normAutofit/>
          </a:bodyPr>
          <a:lstStyle/>
          <a:p>
            <a:r>
              <a:rPr lang="en-US"/>
              <a:t>425-880-9985</a:t>
            </a:r>
            <a:endParaRPr lang="en-US" dirty="0"/>
          </a:p>
        </p:txBody>
      </p:sp>
      <p:sp>
        <p:nvSpPr>
          <p:cNvPr id="9" name="Text Placeholder 8">
            <a:extLst>
              <a:ext uri="{FF2B5EF4-FFF2-40B4-BE49-F238E27FC236}">
                <a16:creationId xmlns:a16="http://schemas.microsoft.com/office/drawing/2014/main" id="{BA35F427-A425-4E8A-BC76-919B2DEFC09F}"/>
              </a:ext>
            </a:extLst>
          </p:cNvPr>
          <p:cNvSpPr>
            <a:spLocks noGrp="1"/>
          </p:cNvSpPr>
          <p:nvPr>
            <p:ph type="body" sz="quarter" idx="22"/>
          </p:nvPr>
        </p:nvSpPr>
        <p:spPr>
          <a:xfrm>
            <a:off x="5242984" y="9049416"/>
            <a:ext cx="1995226" cy="289068"/>
          </a:xfrm>
        </p:spPr>
        <p:txBody>
          <a:bodyPr>
            <a:normAutofit/>
          </a:bodyPr>
          <a:lstStyle/>
          <a:p>
            <a:r>
              <a:rPr lang="en-US"/>
              <a:t>info@affirmaconsulting.com</a:t>
            </a:r>
            <a:endParaRPr lang="en-US" dirty="0"/>
          </a:p>
        </p:txBody>
      </p:sp>
      <p:pic>
        <p:nvPicPr>
          <p:cNvPr id="82" name="Picture Placeholder 81">
            <a:extLst>
              <a:ext uri="{FF2B5EF4-FFF2-40B4-BE49-F238E27FC236}">
                <a16:creationId xmlns:a16="http://schemas.microsoft.com/office/drawing/2014/main" id="{9B0A8C91-67B8-4002-ACCF-0A26E5EC2C53}"/>
              </a:ext>
            </a:extLst>
          </p:cNvPr>
          <p:cNvPicPr>
            <a:picLocks noGrp="1" noChangeAspect="1"/>
          </p:cNvPicPr>
          <p:nvPr>
            <p:ph type="pic" sz="quarter" idx="67"/>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1904" r="11904"/>
          <a:stretch/>
        </p:blipFill>
        <p:spPr>
          <a:xfrm>
            <a:off x="5133289" y="9084808"/>
            <a:ext cx="101600" cy="100012"/>
          </a:xfrm>
        </p:spPr>
      </p:pic>
      <p:pic>
        <p:nvPicPr>
          <p:cNvPr id="93" name="Picture Placeholder 61">
            <a:extLst>
              <a:ext uri="{FF2B5EF4-FFF2-40B4-BE49-F238E27FC236}">
                <a16:creationId xmlns:a16="http://schemas.microsoft.com/office/drawing/2014/main" id="{AC8E0F03-9F8C-4F2F-8979-E6EF82A66C1D}"/>
              </a:ext>
            </a:extLst>
          </p:cNvPr>
          <p:cNvPicPr>
            <a:picLocks noGrp="1" noChangeAspect="1"/>
          </p:cNvPicPr>
          <p:nvPr>
            <p:ph type="pic" sz="quarter" idx="36"/>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706998" y="745291"/>
            <a:ext cx="101600" cy="100012"/>
          </a:xfrm>
        </p:spPr>
      </p:pic>
      <p:sp>
        <p:nvSpPr>
          <p:cNvPr id="94" name="Text Placeholder 11">
            <a:extLst>
              <a:ext uri="{FF2B5EF4-FFF2-40B4-BE49-F238E27FC236}">
                <a16:creationId xmlns:a16="http://schemas.microsoft.com/office/drawing/2014/main" id="{B4C383B9-87A1-42B3-8163-5A130BF6DC16}"/>
              </a:ext>
            </a:extLst>
          </p:cNvPr>
          <p:cNvSpPr>
            <a:spLocks noGrp="1"/>
          </p:cNvSpPr>
          <p:nvPr>
            <p:ph type="body" sz="quarter" idx="37"/>
          </p:nvPr>
        </p:nvSpPr>
        <p:spPr>
          <a:xfrm>
            <a:off x="820122" y="654396"/>
            <a:ext cx="1450787" cy="343778"/>
          </a:xfrm>
        </p:spPr>
        <p:txBody>
          <a:bodyPr>
            <a:normAutofit/>
          </a:bodyPr>
          <a:lstStyle/>
          <a:p>
            <a:r>
              <a:rPr lang="en-US" dirty="0"/>
              <a:t>Technology </a:t>
            </a:r>
          </a:p>
        </p:txBody>
      </p:sp>
      <p:sp>
        <p:nvSpPr>
          <p:cNvPr id="95" name="Text Placeholder 12">
            <a:extLst>
              <a:ext uri="{FF2B5EF4-FFF2-40B4-BE49-F238E27FC236}">
                <a16:creationId xmlns:a16="http://schemas.microsoft.com/office/drawing/2014/main" id="{6FAB40B5-428F-4D8C-BA9F-DB93D585EF68}"/>
              </a:ext>
            </a:extLst>
          </p:cNvPr>
          <p:cNvSpPr>
            <a:spLocks noGrp="1"/>
          </p:cNvSpPr>
          <p:nvPr>
            <p:ph type="body" sz="quarter" idx="38"/>
          </p:nvPr>
        </p:nvSpPr>
        <p:spPr>
          <a:xfrm>
            <a:off x="820123" y="904558"/>
            <a:ext cx="1459272" cy="1559494"/>
          </a:xfrm>
        </p:spPr>
        <p:txBody>
          <a:bodyPr>
            <a:normAutofit/>
          </a:bodyPr>
          <a:lstStyle/>
          <a:p>
            <a:r>
              <a:rPr lang="en-US" dirty="0"/>
              <a:t>ERP &amp; Line of Business </a:t>
            </a:r>
          </a:p>
          <a:p>
            <a:r>
              <a:rPr lang="en-US" dirty="0"/>
              <a:t>Applications </a:t>
            </a:r>
          </a:p>
          <a:p>
            <a:r>
              <a:rPr lang="en-US" dirty="0"/>
              <a:t>Content Management Systems </a:t>
            </a:r>
          </a:p>
          <a:p>
            <a:r>
              <a:rPr lang="en-US" dirty="0"/>
              <a:t>Web &amp; Mobile Applications </a:t>
            </a:r>
          </a:p>
          <a:p>
            <a:r>
              <a:rPr lang="en-US" dirty="0"/>
              <a:t>Systems Integration </a:t>
            </a:r>
          </a:p>
        </p:txBody>
      </p:sp>
      <p:pic>
        <p:nvPicPr>
          <p:cNvPr id="96" name="Picture Placeholder 59">
            <a:extLst>
              <a:ext uri="{FF2B5EF4-FFF2-40B4-BE49-F238E27FC236}">
                <a16:creationId xmlns:a16="http://schemas.microsoft.com/office/drawing/2014/main" id="{6FD2004D-B762-4B0F-9230-8B2D283E17C1}"/>
              </a:ext>
            </a:extLst>
          </p:cNvPr>
          <p:cNvPicPr>
            <a:picLocks noGrp="1" noChangeAspect="1"/>
          </p:cNvPicPr>
          <p:nvPr>
            <p:ph type="pic" sz="quarter" idx="78"/>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2416126" y="726273"/>
            <a:ext cx="101600" cy="100012"/>
          </a:xfrm>
        </p:spPr>
      </p:pic>
      <p:sp>
        <p:nvSpPr>
          <p:cNvPr id="97" name="Text Placeholder 14">
            <a:extLst>
              <a:ext uri="{FF2B5EF4-FFF2-40B4-BE49-F238E27FC236}">
                <a16:creationId xmlns:a16="http://schemas.microsoft.com/office/drawing/2014/main" id="{90B92953-7E3D-449B-9571-A4C980FE7EE1}"/>
              </a:ext>
            </a:extLst>
          </p:cNvPr>
          <p:cNvSpPr>
            <a:spLocks noGrp="1"/>
          </p:cNvSpPr>
          <p:nvPr>
            <p:ph type="body" sz="quarter" idx="79"/>
          </p:nvPr>
        </p:nvSpPr>
        <p:spPr>
          <a:xfrm>
            <a:off x="2524165" y="655196"/>
            <a:ext cx="1450787" cy="343778"/>
          </a:xfrm>
        </p:spPr>
        <p:txBody>
          <a:bodyPr>
            <a:normAutofit/>
          </a:bodyPr>
          <a:lstStyle/>
          <a:p>
            <a:r>
              <a:rPr lang="en-US"/>
              <a:t>Digital Marketing </a:t>
            </a:r>
            <a:endParaRPr lang="en-US" dirty="0"/>
          </a:p>
        </p:txBody>
      </p:sp>
      <p:sp>
        <p:nvSpPr>
          <p:cNvPr id="98" name="Text Placeholder 15">
            <a:extLst>
              <a:ext uri="{FF2B5EF4-FFF2-40B4-BE49-F238E27FC236}">
                <a16:creationId xmlns:a16="http://schemas.microsoft.com/office/drawing/2014/main" id="{6145AF3C-4E63-40CB-9CBE-3AAAB6A7EEBB}"/>
              </a:ext>
            </a:extLst>
          </p:cNvPr>
          <p:cNvSpPr>
            <a:spLocks noGrp="1"/>
          </p:cNvSpPr>
          <p:nvPr>
            <p:ph type="body" sz="quarter" idx="80"/>
          </p:nvPr>
        </p:nvSpPr>
        <p:spPr>
          <a:xfrm>
            <a:off x="2524166" y="905358"/>
            <a:ext cx="1459272" cy="1559494"/>
          </a:xfrm>
        </p:spPr>
        <p:txBody>
          <a:bodyPr>
            <a:normAutofit/>
          </a:bodyPr>
          <a:lstStyle/>
          <a:p>
            <a:r>
              <a:rPr lang="en-US"/>
              <a:t>Marketing Automation </a:t>
            </a:r>
          </a:p>
          <a:p>
            <a:r>
              <a:rPr lang="en-US"/>
              <a:t>Campaign Execution </a:t>
            </a:r>
          </a:p>
          <a:p>
            <a:r>
              <a:rPr lang="en-US"/>
              <a:t>Copywriting </a:t>
            </a:r>
          </a:p>
          <a:p>
            <a:r>
              <a:rPr lang="en-US"/>
              <a:t>SEM, SEO, PPC, Social Media </a:t>
            </a:r>
            <a:endParaRPr lang="en-US" dirty="0"/>
          </a:p>
        </p:txBody>
      </p:sp>
      <p:pic>
        <p:nvPicPr>
          <p:cNvPr id="99" name="Picture Placeholder 57">
            <a:extLst>
              <a:ext uri="{FF2B5EF4-FFF2-40B4-BE49-F238E27FC236}">
                <a16:creationId xmlns:a16="http://schemas.microsoft.com/office/drawing/2014/main" id="{A568F6D4-E52F-4124-A6E4-9B04269CABCB}"/>
              </a:ext>
            </a:extLst>
          </p:cNvPr>
          <p:cNvPicPr>
            <a:picLocks noGrp="1" noChangeAspect="1"/>
          </p:cNvPicPr>
          <p:nvPr>
            <p:ph type="pic" sz="quarter" idx="81"/>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4137294" y="713187"/>
            <a:ext cx="101600" cy="100012"/>
          </a:xfrm>
        </p:spPr>
      </p:pic>
      <p:sp>
        <p:nvSpPr>
          <p:cNvPr id="100" name="Text Placeholder 17">
            <a:extLst>
              <a:ext uri="{FF2B5EF4-FFF2-40B4-BE49-F238E27FC236}">
                <a16:creationId xmlns:a16="http://schemas.microsoft.com/office/drawing/2014/main" id="{1E034EBF-5400-420C-A002-10260F8E30B2}"/>
              </a:ext>
            </a:extLst>
          </p:cNvPr>
          <p:cNvSpPr>
            <a:spLocks noGrp="1"/>
          </p:cNvSpPr>
          <p:nvPr>
            <p:ph type="body" sz="quarter" idx="82"/>
          </p:nvPr>
        </p:nvSpPr>
        <p:spPr>
          <a:xfrm>
            <a:off x="4245333" y="655196"/>
            <a:ext cx="1450787" cy="343778"/>
          </a:xfrm>
        </p:spPr>
        <p:txBody>
          <a:bodyPr>
            <a:normAutofit/>
          </a:bodyPr>
          <a:lstStyle/>
          <a:p>
            <a:r>
              <a:rPr lang="en-US"/>
              <a:t>Design Services </a:t>
            </a:r>
            <a:endParaRPr lang="en-US" dirty="0"/>
          </a:p>
        </p:txBody>
      </p:sp>
      <p:sp>
        <p:nvSpPr>
          <p:cNvPr id="101" name="Text Placeholder 18">
            <a:extLst>
              <a:ext uri="{FF2B5EF4-FFF2-40B4-BE49-F238E27FC236}">
                <a16:creationId xmlns:a16="http://schemas.microsoft.com/office/drawing/2014/main" id="{5EDFAFCB-7D3C-49E2-B57C-C68D2E48CBE8}"/>
              </a:ext>
            </a:extLst>
          </p:cNvPr>
          <p:cNvSpPr>
            <a:spLocks noGrp="1"/>
          </p:cNvSpPr>
          <p:nvPr>
            <p:ph type="body" sz="quarter" idx="83"/>
          </p:nvPr>
        </p:nvSpPr>
        <p:spPr>
          <a:xfrm>
            <a:off x="4245334" y="905358"/>
            <a:ext cx="1459272" cy="1559494"/>
          </a:xfrm>
        </p:spPr>
        <p:txBody>
          <a:bodyPr/>
          <a:lstStyle/>
          <a:p>
            <a:r>
              <a:rPr lang="en-US"/>
              <a:t>User Experience Design </a:t>
            </a:r>
          </a:p>
          <a:p>
            <a:r>
              <a:rPr lang="en-US"/>
              <a:t>Visual Design </a:t>
            </a:r>
          </a:p>
          <a:p>
            <a:r>
              <a:rPr lang="en-US"/>
              <a:t>Rapid Prototyping </a:t>
            </a:r>
          </a:p>
          <a:p>
            <a:r>
              <a:rPr lang="en-US"/>
              <a:t>Journey Mapping </a:t>
            </a:r>
            <a:endParaRPr lang="en-US" dirty="0"/>
          </a:p>
        </p:txBody>
      </p:sp>
      <p:pic>
        <p:nvPicPr>
          <p:cNvPr id="102" name="Picture Placeholder 55">
            <a:extLst>
              <a:ext uri="{FF2B5EF4-FFF2-40B4-BE49-F238E27FC236}">
                <a16:creationId xmlns:a16="http://schemas.microsoft.com/office/drawing/2014/main" id="{3F10CA2A-7754-42D7-8BE5-29C5F4515A45}"/>
              </a:ext>
            </a:extLst>
          </p:cNvPr>
          <p:cNvPicPr>
            <a:picLocks noGrp="1" noChangeAspect="1"/>
          </p:cNvPicPr>
          <p:nvPr>
            <p:ph type="pic" sz="quarter" idx="84"/>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5875118" y="713187"/>
            <a:ext cx="101600" cy="100012"/>
          </a:xfrm>
        </p:spPr>
      </p:pic>
      <p:sp>
        <p:nvSpPr>
          <p:cNvPr id="103" name="Text Placeholder 20">
            <a:extLst>
              <a:ext uri="{FF2B5EF4-FFF2-40B4-BE49-F238E27FC236}">
                <a16:creationId xmlns:a16="http://schemas.microsoft.com/office/drawing/2014/main" id="{63C6D18E-28B3-4495-B661-023B50FD7A55}"/>
              </a:ext>
            </a:extLst>
          </p:cNvPr>
          <p:cNvSpPr>
            <a:spLocks noGrp="1"/>
          </p:cNvSpPr>
          <p:nvPr>
            <p:ph type="body" sz="quarter" idx="57"/>
          </p:nvPr>
        </p:nvSpPr>
        <p:spPr>
          <a:xfrm>
            <a:off x="5983157" y="655196"/>
            <a:ext cx="1450787" cy="343778"/>
          </a:xfrm>
        </p:spPr>
        <p:txBody>
          <a:bodyPr>
            <a:normAutofit/>
          </a:bodyPr>
          <a:lstStyle/>
          <a:p>
            <a:r>
              <a:rPr lang="en-US"/>
              <a:t>CRM </a:t>
            </a:r>
            <a:endParaRPr lang="en-US" dirty="0"/>
          </a:p>
        </p:txBody>
      </p:sp>
      <p:sp>
        <p:nvSpPr>
          <p:cNvPr id="104" name="Text Placeholder 21">
            <a:extLst>
              <a:ext uri="{FF2B5EF4-FFF2-40B4-BE49-F238E27FC236}">
                <a16:creationId xmlns:a16="http://schemas.microsoft.com/office/drawing/2014/main" id="{154E77D8-5012-49AD-B49C-278B115B514B}"/>
              </a:ext>
            </a:extLst>
          </p:cNvPr>
          <p:cNvSpPr>
            <a:spLocks noGrp="1"/>
          </p:cNvSpPr>
          <p:nvPr>
            <p:ph type="body" sz="quarter" idx="85"/>
          </p:nvPr>
        </p:nvSpPr>
        <p:spPr>
          <a:xfrm>
            <a:off x="5983157" y="905358"/>
            <a:ext cx="1459272" cy="1559494"/>
          </a:xfrm>
        </p:spPr>
        <p:txBody>
          <a:bodyPr/>
          <a:lstStyle/>
          <a:p>
            <a:r>
              <a:rPr lang="en-US"/>
              <a:t>Salesforce </a:t>
            </a:r>
          </a:p>
          <a:p>
            <a:r>
              <a:rPr lang="en-US"/>
              <a:t>Dynamics CRM </a:t>
            </a:r>
          </a:p>
          <a:p>
            <a:r>
              <a:rPr lang="en-US"/>
              <a:t>HubSpot </a:t>
            </a:r>
            <a:endParaRPr lang="en-US" dirty="0"/>
          </a:p>
        </p:txBody>
      </p:sp>
      <p:sp>
        <p:nvSpPr>
          <p:cNvPr id="897" name="Text Placeholder 896">
            <a:extLst>
              <a:ext uri="{FF2B5EF4-FFF2-40B4-BE49-F238E27FC236}">
                <a16:creationId xmlns:a16="http://schemas.microsoft.com/office/drawing/2014/main" id="{0D5E1BDF-77A6-3E45-BAEE-B8C687915912}"/>
              </a:ext>
            </a:extLst>
          </p:cNvPr>
          <p:cNvSpPr>
            <a:spLocks noGrp="1"/>
          </p:cNvSpPr>
          <p:nvPr>
            <p:ph type="body" sz="quarter" idx="86"/>
          </p:nvPr>
        </p:nvSpPr>
        <p:spPr>
          <a:xfrm>
            <a:off x="607222" y="8657886"/>
            <a:ext cx="6533583" cy="231773"/>
          </a:xfrm>
        </p:spPr>
        <p:txBody>
          <a:bodyPr/>
          <a:lstStyle/>
          <a:p>
            <a:r>
              <a:rPr lang="en-US"/>
              <a:t>Contact</a:t>
            </a:r>
            <a:endParaRPr lang="en-US" dirty="0"/>
          </a:p>
        </p:txBody>
      </p:sp>
      <p:pic>
        <p:nvPicPr>
          <p:cNvPr id="70" name="Picture Placeholder 69">
            <a:extLst>
              <a:ext uri="{FF2B5EF4-FFF2-40B4-BE49-F238E27FC236}">
                <a16:creationId xmlns:a16="http://schemas.microsoft.com/office/drawing/2014/main" id="{19582275-9688-4199-8D20-5CF1EBCF6C82}"/>
              </a:ext>
            </a:extLst>
          </p:cNvPr>
          <p:cNvPicPr>
            <a:picLocks noGrp="1" noChangeAspect="1"/>
          </p:cNvPicPr>
          <p:nvPr>
            <p:ph type="pic" sz="quarter" idx="19"/>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64" r="364"/>
          <a:stretch/>
        </p:blipFill>
        <p:spPr>
          <a:xfrm>
            <a:off x="1499662" y="4492530"/>
            <a:ext cx="548936" cy="535162"/>
          </a:xfrm>
        </p:spPr>
      </p:pic>
      <p:sp>
        <p:nvSpPr>
          <p:cNvPr id="25" name="Text Placeholder 24">
            <a:extLst>
              <a:ext uri="{FF2B5EF4-FFF2-40B4-BE49-F238E27FC236}">
                <a16:creationId xmlns:a16="http://schemas.microsoft.com/office/drawing/2014/main" id="{60C09C41-F283-4BD0-933E-3E8CD72D937E}"/>
              </a:ext>
            </a:extLst>
          </p:cNvPr>
          <p:cNvSpPr>
            <a:spLocks noGrp="1"/>
          </p:cNvSpPr>
          <p:nvPr>
            <p:ph type="body" sz="quarter" idx="58"/>
          </p:nvPr>
        </p:nvSpPr>
        <p:spPr>
          <a:xfrm>
            <a:off x="1040884" y="5100168"/>
            <a:ext cx="1485318" cy="279571"/>
          </a:xfrm>
        </p:spPr>
        <p:txBody>
          <a:bodyPr>
            <a:normAutofit fontScale="92500" lnSpcReduction="20000"/>
          </a:bodyPr>
          <a:lstStyle/>
          <a:p>
            <a:r>
              <a:rPr lang="en-US"/>
              <a:t>19</a:t>
            </a:r>
            <a:endParaRPr lang="en-US" dirty="0"/>
          </a:p>
        </p:txBody>
      </p:sp>
      <p:sp>
        <p:nvSpPr>
          <p:cNvPr id="26" name="Text Placeholder 25">
            <a:extLst>
              <a:ext uri="{FF2B5EF4-FFF2-40B4-BE49-F238E27FC236}">
                <a16:creationId xmlns:a16="http://schemas.microsoft.com/office/drawing/2014/main" id="{BD4C0246-A3C5-40C6-A866-CFD4FC439E32}"/>
              </a:ext>
            </a:extLst>
          </p:cNvPr>
          <p:cNvSpPr>
            <a:spLocks noGrp="1"/>
          </p:cNvSpPr>
          <p:nvPr>
            <p:ph type="body" sz="quarter" idx="59"/>
          </p:nvPr>
        </p:nvSpPr>
        <p:spPr>
          <a:xfrm>
            <a:off x="1040884" y="5347693"/>
            <a:ext cx="1491757" cy="279571"/>
          </a:xfrm>
        </p:spPr>
        <p:txBody>
          <a:bodyPr/>
          <a:lstStyle/>
          <a:p>
            <a:r>
              <a:rPr lang="en-US"/>
              <a:t>Years in Business</a:t>
            </a:r>
          </a:p>
          <a:p>
            <a:endParaRPr lang="en-US" dirty="0"/>
          </a:p>
        </p:txBody>
      </p:sp>
      <p:pic>
        <p:nvPicPr>
          <p:cNvPr id="68" name="Picture Placeholder 67">
            <a:extLst>
              <a:ext uri="{FF2B5EF4-FFF2-40B4-BE49-F238E27FC236}">
                <a16:creationId xmlns:a16="http://schemas.microsoft.com/office/drawing/2014/main" id="{1DDFB1DC-1026-41DF-8B15-0009B058704B}"/>
              </a:ext>
            </a:extLst>
          </p:cNvPr>
          <p:cNvPicPr>
            <a:picLocks noGrp="1" noChangeAspect="1"/>
          </p:cNvPicPr>
          <p:nvPr>
            <p:ph type="pic" sz="quarter" idx="60"/>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64" r="364"/>
          <a:stretch/>
        </p:blipFill>
        <p:spPr>
          <a:xfrm>
            <a:off x="3620308" y="4492530"/>
            <a:ext cx="548936" cy="535162"/>
          </a:xfrm>
        </p:spPr>
      </p:pic>
      <p:sp>
        <p:nvSpPr>
          <p:cNvPr id="28" name="Text Placeholder 27">
            <a:extLst>
              <a:ext uri="{FF2B5EF4-FFF2-40B4-BE49-F238E27FC236}">
                <a16:creationId xmlns:a16="http://schemas.microsoft.com/office/drawing/2014/main" id="{B3771396-53EE-48CD-925C-5A3EECE40319}"/>
              </a:ext>
            </a:extLst>
          </p:cNvPr>
          <p:cNvSpPr>
            <a:spLocks noGrp="1"/>
          </p:cNvSpPr>
          <p:nvPr>
            <p:ph type="body" sz="quarter" idx="61"/>
          </p:nvPr>
        </p:nvSpPr>
        <p:spPr>
          <a:xfrm>
            <a:off x="3152117" y="5100168"/>
            <a:ext cx="1485318" cy="279571"/>
          </a:xfrm>
        </p:spPr>
        <p:txBody>
          <a:bodyPr>
            <a:normAutofit fontScale="92500" lnSpcReduction="20000"/>
          </a:bodyPr>
          <a:lstStyle/>
          <a:p>
            <a:r>
              <a:rPr lang="en-US"/>
              <a:t>550+</a:t>
            </a:r>
            <a:endParaRPr lang="en-US" dirty="0"/>
          </a:p>
        </p:txBody>
      </p:sp>
      <p:sp>
        <p:nvSpPr>
          <p:cNvPr id="29" name="Text Placeholder 28">
            <a:extLst>
              <a:ext uri="{FF2B5EF4-FFF2-40B4-BE49-F238E27FC236}">
                <a16:creationId xmlns:a16="http://schemas.microsoft.com/office/drawing/2014/main" id="{DEF27801-A6B6-48A8-B486-707C3E0E18D7}"/>
              </a:ext>
            </a:extLst>
          </p:cNvPr>
          <p:cNvSpPr>
            <a:spLocks noGrp="1"/>
          </p:cNvSpPr>
          <p:nvPr>
            <p:ph type="body" sz="quarter" idx="62"/>
          </p:nvPr>
        </p:nvSpPr>
        <p:spPr>
          <a:xfrm>
            <a:off x="3148898" y="5347693"/>
            <a:ext cx="1491757" cy="279571"/>
          </a:xfrm>
        </p:spPr>
        <p:txBody>
          <a:bodyPr/>
          <a:lstStyle/>
          <a:p>
            <a:r>
              <a:rPr lang="en-US"/>
              <a:t>Employees Globally</a:t>
            </a:r>
            <a:endParaRPr lang="en-US" dirty="0"/>
          </a:p>
        </p:txBody>
      </p:sp>
      <p:pic>
        <p:nvPicPr>
          <p:cNvPr id="66" name="Picture Placeholder 65">
            <a:extLst>
              <a:ext uri="{FF2B5EF4-FFF2-40B4-BE49-F238E27FC236}">
                <a16:creationId xmlns:a16="http://schemas.microsoft.com/office/drawing/2014/main" id="{01F56A9D-60E2-4E6F-ABAD-11109488D149}"/>
              </a:ext>
            </a:extLst>
          </p:cNvPr>
          <p:cNvPicPr>
            <a:picLocks noGrp="1" noChangeAspect="1"/>
          </p:cNvPicPr>
          <p:nvPr>
            <p:ph type="pic" sz="quarter" idx="64"/>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64" r="364"/>
          <a:stretch/>
        </p:blipFill>
        <p:spPr>
          <a:xfrm>
            <a:off x="5733453" y="4492530"/>
            <a:ext cx="548936" cy="535162"/>
          </a:xfrm>
        </p:spPr>
      </p:pic>
      <p:sp>
        <p:nvSpPr>
          <p:cNvPr id="31" name="Text Placeholder 30">
            <a:extLst>
              <a:ext uri="{FF2B5EF4-FFF2-40B4-BE49-F238E27FC236}">
                <a16:creationId xmlns:a16="http://schemas.microsoft.com/office/drawing/2014/main" id="{69DA1DC4-ED03-4EEE-99ED-84EF75CA143A}"/>
              </a:ext>
            </a:extLst>
          </p:cNvPr>
          <p:cNvSpPr>
            <a:spLocks noGrp="1"/>
          </p:cNvSpPr>
          <p:nvPr>
            <p:ph type="body" sz="quarter" idx="65"/>
          </p:nvPr>
        </p:nvSpPr>
        <p:spPr>
          <a:xfrm>
            <a:off x="5262043" y="5100168"/>
            <a:ext cx="1491757" cy="279571"/>
          </a:xfrm>
        </p:spPr>
        <p:txBody>
          <a:bodyPr>
            <a:normAutofit fontScale="92500" lnSpcReduction="20000"/>
          </a:bodyPr>
          <a:lstStyle/>
          <a:p>
            <a:r>
              <a:rPr lang="en-US"/>
              <a:t>98%</a:t>
            </a:r>
            <a:endParaRPr lang="en-US" dirty="0"/>
          </a:p>
        </p:txBody>
      </p:sp>
      <p:sp>
        <p:nvSpPr>
          <p:cNvPr id="32" name="Text Placeholder 31">
            <a:extLst>
              <a:ext uri="{FF2B5EF4-FFF2-40B4-BE49-F238E27FC236}">
                <a16:creationId xmlns:a16="http://schemas.microsoft.com/office/drawing/2014/main" id="{F7B888AF-7724-405E-A7D9-20AD2147319E}"/>
              </a:ext>
            </a:extLst>
          </p:cNvPr>
          <p:cNvSpPr>
            <a:spLocks noGrp="1"/>
          </p:cNvSpPr>
          <p:nvPr>
            <p:ph type="body" sz="quarter" idx="66"/>
          </p:nvPr>
        </p:nvSpPr>
        <p:spPr>
          <a:xfrm>
            <a:off x="5256386" y="5347693"/>
            <a:ext cx="1503071" cy="279571"/>
          </a:xfrm>
        </p:spPr>
        <p:txBody>
          <a:bodyPr/>
          <a:lstStyle/>
          <a:p>
            <a:r>
              <a:rPr lang="en-US"/>
              <a:t>Client Satisfaction</a:t>
            </a:r>
            <a:endParaRPr lang="en-US" dirty="0"/>
          </a:p>
        </p:txBody>
      </p:sp>
      <p:pic>
        <p:nvPicPr>
          <p:cNvPr id="105" name="Picture Placeholder 51">
            <a:extLst>
              <a:ext uri="{FF2B5EF4-FFF2-40B4-BE49-F238E27FC236}">
                <a16:creationId xmlns:a16="http://schemas.microsoft.com/office/drawing/2014/main" id="{865EC8E1-F29C-4B85-BF26-F34A87D97A84}"/>
              </a:ext>
            </a:extLst>
          </p:cNvPr>
          <p:cNvPicPr>
            <a:picLocks noGrp="1" noChangeAspect="1"/>
          </p:cNvPicPr>
          <p:nvPr>
            <p:ph type="pic" sz="quarter" idx="87"/>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705712" y="2621216"/>
            <a:ext cx="101600" cy="100012"/>
          </a:xfrm>
        </p:spPr>
      </p:pic>
      <p:sp>
        <p:nvSpPr>
          <p:cNvPr id="106" name="Text Placeholder 33">
            <a:extLst>
              <a:ext uri="{FF2B5EF4-FFF2-40B4-BE49-F238E27FC236}">
                <a16:creationId xmlns:a16="http://schemas.microsoft.com/office/drawing/2014/main" id="{CD77FBB7-74CE-4249-9851-0BC1EB4E7D8D}"/>
              </a:ext>
            </a:extLst>
          </p:cNvPr>
          <p:cNvSpPr>
            <a:spLocks noGrp="1"/>
          </p:cNvSpPr>
          <p:nvPr>
            <p:ph type="body" sz="quarter" idx="88"/>
          </p:nvPr>
        </p:nvSpPr>
        <p:spPr>
          <a:xfrm>
            <a:off x="819150" y="2540220"/>
            <a:ext cx="1596976" cy="442914"/>
          </a:xfrm>
        </p:spPr>
        <p:txBody>
          <a:bodyPr>
            <a:normAutofit/>
          </a:bodyPr>
          <a:lstStyle/>
          <a:p>
            <a:r>
              <a:rPr lang="en-US" dirty="0"/>
              <a:t>Portals &amp; Collaboration </a:t>
            </a:r>
          </a:p>
        </p:txBody>
      </p:sp>
      <p:sp>
        <p:nvSpPr>
          <p:cNvPr id="107" name="Text Placeholder 34">
            <a:extLst>
              <a:ext uri="{FF2B5EF4-FFF2-40B4-BE49-F238E27FC236}">
                <a16:creationId xmlns:a16="http://schemas.microsoft.com/office/drawing/2014/main" id="{1A09860B-0CDE-44DF-A490-AAABAA704EB5}"/>
              </a:ext>
            </a:extLst>
          </p:cNvPr>
          <p:cNvSpPr>
            <a:spLocks noGrp="1"/>
          </p:cNvSpPr>
          <p:nvPr>
            <p:ph type="body" sz="quarter" idx="89"/>
          </p:nvPr>
        </p:nvSpPr>
        <p:spPr>
          <a:xfrm>
            <a:off x="819150" y="2824494"/>
            <a:ext cx="1595438" cy="1316039"/>
          </a:xfrm>
        </p:spPr>
        <p:txBody>
          <a:bodyPr>
            <a:normAutofit/>
          </a:bodyPr>
          <a:lstStyle/>
          <a:p>
            <a:r>
              <a:rPr lang="en-US" dirty="0"/>
              <a:t>SharePoint </a:t>
            </a:r>
          </a:p>
          <a:p>
            <a:r>
              <a:rPr lang="en-US" dirty="0"/>
              <a:t>Document Management </a:t>
            </a:r>
          </a:p>
          <a:p>
            <a:r>
              <a:rPr lang="en-US" dirty="0"/>
              <a:t>Business Process Automation </a:t>
            </a:r>
          </a:p>
          <a:p>
            <a:r>
              <a:rPr lang="en-US" dirty="0"/>
              <a:t>Corporate Communications </a:t>
            </a:r>
          </a:p>
        </p:txBody>
      </p:sp>
      <p:pic>
        <p:nvPicPr>
          <p:cNvPr id="108" name="Picture Placeholder 49">
            <a:extLst>
              <a:ext uri="{FF2B5EF4-FFF2-40B4-BE49-F238E27FC236}">
                <a16:creationId xmlns:a16="http://schemas.microsoft.com/office/drawing/2014/main" id="{CE0FCE47-14F6-4D75-AD66-E5232B042803}"/>
              </a:ext>
            </a:extLst>
          </p:cNvPr>
          <p:cNvPicPr>
            <a:picLocks noGrp="1" noChangeAspect="1"/>
          </p:cNvPicPr>
          <p:nvPr>
            <p:ph type="pic" sz="quarter" idx="90"/>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2414840" y="2622016"/>
            <a:ext cx="101600" cy="100012"/>
          </a:xfrm>
        </p:spPr>
      </p:pic>
      <p:sp>
        <p:nvSpPr>
          <p:cNvPr id="109" name="Text Placeholder 36">
            <a:extLst>
              <a:ext uri="{FF2B5EF4-FFF2-40B4-BE49-F238E27FC236}">
                <a16:creationId xmlns:a16="http://schemas.microsoft.com/office/drawing/2014/main" id="{071A6CAD-83EE-40AC-BFC6-045EEBE35C2B}"/>
              </a:ext>
            </a:extLst>
          </p:cNvPr>
          <p:cNvSpPr>
            <a:spLocks noGrp="1"/>
          </p:cNvSpPr>
          <p:nvPr>
            <p:ph type="body" sz="quarter" idx="91"/>
          </p:nvPr>
        </p:nvSpPr>
        <p:spPr>
          <a:xfrm>
            <a:off x="2537347" y="2554290"/>
            <a:ext cx="1450787" cy="343777"/>
          </a:xfrm>
        </p:spPr>
        <p:txBody>
          <a:bodyPr>
            <a:normAutofit/>
          </a:bodyPr>
          <a:lstStyle/>
          <a:p>
            <a:r>
              <a:rPr lang="en-US" dirty="0"/>
              <a:t>Business Intelligence </a:t>
            </a:r>
          </a:p>
        </p:txBody>
      </p:sp>
      <p:sp>
        <p:nvSpPr>
          <p:cNvPr id="110" name="Text Placeholder 37">
            <a:extLst>
              <a:ext uri="{FF2B5EF4-FFF2-40B4-BE49-F238E27FC236}">
                <a16:creationId xmlns:a16="http://schemas.microsoft.com/office/drawing/2014/main" id="{9F30CBE8-08C8-4747-BB11-43ED11F3E5A2}"/>
              </a:ext>
            </a:extLst>
          </p:cNvPr>
          <p:cNvSpPr>
            <a:spLocks noGrp="1"/>
          </p:cNvSpPr>
          <p:nvPr>
            <p:ph type="body" sz="quarter" idx="92"/>
          </p:nvPr>
        </p:nvSpPr>
        <p:spPr>
          <a:xfrm>
            <a:off x="2522880" y="2814187"/>
            <a:ext cx="1459272" cy="1461152"/>
          </a:xfrm>
        </p:spPr>
        <p:txBody>
          <a:bodyPr/>
          <a:lstStyle/>
          <a:p>
            <a:r>
              <a:rPr lang="en-US" dirty="0"/>
              <a:t>Reporting &amp; Analytics </a:t>
            </a:r>
          </a:p>
          <a:p>
            <a:r>
              <a:rPr lang="en-US" dirty="0"/>
              <a:t>Data Visualization </a:t>
            </a:r>
          </a:p>
          <a:p>
            <a:r>
              <a:rPr lang="en-US" dirty="0"/>
              <a:t>Data Warehousing </a:t>
            </a:r>
          </a:p>
          <a:p>
            <a:r>
              <a:rPr lang="en-US" dirty="0"/>
              <a:t>Big Data</a:t>
            </a:r>
          </a:p>
        </p:txBody>
      </p:sp>
      <p:pic>
        <p:nvPicPr>
          <p:cNvPr id="111" name="Picture Placeholder 47">
            <a:extLst>
              <a:ext uri="{FF2B5EF4-FFF2-40B4-BE49-F238E27FC236}">
                <a16:creationId xmlns:a16="http://schemas.microsoft.com/office/drawing/2014/main" id="{745960C2-8FE3-491F-A52E-72721E1DFE00}"/>
              </a:ext>
            </a:extLst>
          </p:cNvPr>
          <p:cNvPicPr>
            <a:picLocks noGrp="1" noChangeAspect="1"/>
          </p:cNvPicPr>
          <p:nvPr>
            <p:ph type="pic" sz="quarter" idx="93"/>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4136008" y="2622016"/>
            <a:ext cx="101600" cy="100012"/>
          </a:xfrm>
        </p:spPr>
      </p:pic>
      <p:sp>
        <p:nvSpPr>
          <p:cNvPr id="112" name="Text Placeholder 39">
            <a:extLst>
              <a:ext uri="{FF2B5EF4-FFF2-40B4-BE49-F238E27FC236}">
                <a16:creationId xmlns:a16="http://schemas.microsoft.com/office/drawing/2014/main" id="{B871628A-7425-4BF8-8414-70E2B6675620}"/>
              </a:ext>
            </a:extLst>
          </p:cNvPr>
          <p:cNvSpPr>
            <a:spLocks noGrp="1"/>
          </p:cNvSpPr>
          <p:nvPr>
            <p:ph type="body" sz="quarter" idx="94"/>
          </p:nvPr>
        </p:nvSpPr>
        <p:spPr>
          <a:xfrm>
            <a:off x="4244047" y="2553739"/>
            <a:ext cx="1450787" cy="343777"/>
          </a:xfrm>
        </p:spPr>
        <p:txBody>
          <a:bodyPr>
            <a:normAutofit/>
          </a:bodyPr>
          <a:lstStyle/>
          <a:p>
            <a:r>
              <a:rPr lang="en-US" dirty="0"/>
              <a:t>IT Infrastructure</a:t>
            </a:r>
          </a:p>
        </p:txBody>
      </p:sp>
      <p:sp>
        <p:nvSpPr>
          <p:cNvPr id="113" name="Text Placeholder 40">
            <a:extLst>
              <a:ext uri="{FF2B5EF4-FFF2-40B4-BE49-F238E27FC236}">
                <a16:creationId xmlns:a16="http://schemas.microsoft.com/office/drawing/2014/main" id="{FE40096C-27C9-416C-9BEC-0A042203D529}"/>
              </a:ext>
            </a:extLst>
          </p:cNvPr>
          <p:cNvSpPr>
            <a:spLocks noGrp="1"/>
          </p:cNvSpPr>
          <p:nvPr>
            <p:ph type="body" sz="quarter" idx="95"/>
          </p:nvPr>
        </p:nvSpPr>
        <p:spPr>
          <a:xfrm>
            <a:off x="4244048" y="2814187"/>
            <a:ext cx="1459272" cy="1461152"/>
          </a:xfrm>
        </p:spPr>
        <p:txBody>
          <a:bodyPr>
            <a:normAutofit/>
          </a:bodyPr>
          <a:lstStyle/>
          <a:p>
            <a:r>
              <a:rPr lang="en-US" dirty="0"/>
              <a:t>Office 365 </a:t>
            </a:r>
          </a:p>
          <a:p>
            <a:r>
              <a:rPr lang="en-US" dirty="0"/>
              <a:t>Azure &amp; AWS </a:t>
            </a:r>
          </a:p>
          <a:p>
            <a:r>
              <a:rPr lang="en-US" dirty="0"/>
              <a:t>MMD, Exchange, Active Directory </a:t>
            </a:r>
          </a:p>
          <a:p>
            <a:r>
              <a:rPr lang="en-US" dirty="0"/>
              <a:t>System Center</a:t>
            </a:r>
          </a:p>
        </p:txBody>
      </p:sp>
      <p:pic>
        <p:nvPicPr>
          <p:cNvPr id="114" name="Picture Placeholder 53">
            <a:extLst>
              <a:ext uri="{FF2B5EF4-FFF2-40B4-BE49-F238E27FC236}">
                <a16:creationId xmlns:a16="http://schemas.microsoft.com/office/drawing/2014/main" id="{B4A3C85D-6314-42F5-A51A-41D678215229}"/>
              </a:ext>
            </a:extLst>
          </p:cNvPr>
          <p:cNvPicPr>
            <a:picLocks noGrp="1" noChangeAspect="1"/>
          </p:cNvPicPr>
          <p:nvPr>
            <p:ph type="pic" sz="quarter" idx="96"/>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5873832" y="2622016"/>
            <a:ext cx="101600" cy="100012"/>
          </a:xfrm>
        </p:spPr>
      </p:pic>
      <p:sp>
        <p:nvSpPr>
          <p:cNvPr id="115" name="Text Placeholder 42">
            <a:extLst>
              <a:ext uri="{FF2B5EF4-FFF2-40B4-BE49-F238E27FC236}">
                <a16:creationId xmlns:a16="http://schemas.microsoft.com/office/drawing/2014/main" id="{21C20099-C3A5-4C4C-8008-46D5BEA4D259}"/>
              </a:ext>
            </a:extLst>
          </p:cNvPr>
          <p:cNvSpPr>
            <a:spLocks noGrp="1"/>
          </p:cNvSpPr>
          <p:nvPr>
            <p:ph type="body" sz="quarter" idx="97"/>
          </p:nvPr>
        </p:nvSpPr>
        <p:spPr>
          <a:xfrm>
            <a:off x="5991642" y="2553739"/>
            <a:ext cx="1450787" cy="343777"/>
          </a:xfrm>
        </p:spPr>
        <p:txBody>
          <a:bodyPr>
            <a:normAutofit/>
          </a:bodyPr>
          <a:lstStyle/>
          <a:p>
            <a:r>
              <a:rPr lang="en-US"/>
              <a:t>BPO</a:t>
            </a:r>
            <a:endParaRPr lang="en-US" dirty="0"/>
          </a:p>
        </p:txBody>
      </p:sp>
      <p:sp>
        <p:nvSpPr>
          <p:cNvPr id="116" name="Text Placeholder 43">
            <a:extLst>
              <a:ext uri="{FF2B5EF4-FFF2-40B4-BE49-F238E27FC236}">
                <a16:creationId xmlns:a16="http://schemas.microsoft.com/office/drawing/2014/main" id="{5552D937-513F-44C2-9A72-E1CB02D974A5}"/>
              </a:ext>
            </a:extLst>
          </p:cNvPr>
          <p:cNvSpPr>
            <a:spLocks noGrp="1"/>
          </p:cNvSpPr>
          <p:nvPr>
            <p:ph type="body" sz="quarter" idx="98"/>
          </p:nvPr>
        </p:nvSpPr>
        <p:spPr>
          <a:xfrm>
            <a:off x="5981871" y="2814187"/>
            <a:ext cx="1459272" cy="1461152"/>
          </a:xfrm>
        </p:spPr>
        <p:txBody>
          <a:bodyPr>
            <a:normAutofit/>
          </a:bodyPr>
          <a:lstStyle/>
          <a:p>
            <a:r>
              <a:rPr lang="en-US" dirty="0"/>
              <a:t>Business Process Outsourcing  </a:t>
            </a:r>
          </a:p>
          <a:p>
            <a:r>
              <a:rPr lang="en-US" dirty="0"/>
              <a:t>Managed Teams </a:t>
            </a:r>
          </a:p>
          <a:p>
            <a:r>
              <a:rPr lang="en-US" dirty="0"/>
              <a:t>Program Management </a:t>
            </a:r>
          </a:p>
          <a:p>
            <a:r>
              <a:rPr lang="en-US" dirty="0"/>
              <a:t>Staff Augmentation </a:t>
            </a:r>
          </a:p>
        </p:txBody>
      </p:sp>
      <p:sp>
        <p:nvSpPr>
          <p:cNvPr id="722" name="Text Placeholder 721">
            <a:extLst>
              <a:ext uri="{FF2B5EF4-FFF2-40B4-BE49-F238E27FC236}">
                <a16:creationId xmlns:a16="http://schemas.microsoft.com/office/drawing/2014/main" id="{0D4C05FC-86F9-1B41-8B18-951EDBFF4258}"/>
              </a:ext>
            </a:extLst>
          </p:cNvPr>
          <p:cNvSpPr>
            <a:spLocks noGrp="1"/>
          </p:cNvSpPr>
          <p:nvPr>
            <p:ph type="body" sz="quarter" idx="99"/>
          </p:nvPr>
        </p:nvSpPr>
        <p:spPr>
          <a:xfrm>
            <a:off x="604112" y="274999"/>
            <a:ext cx="6525323" cy="231773"/>
          </a:xfrm>
        </p:spPr>
        <p:txBody>
          <a:bodyPr/>
          <a:lstStyle/>
          <a:p>
            <a:r>
              <a:rPr lang="en-US" dirty="0"/>
              <a:t>Services We Provide</a:t>
            </a:r>
          </a:p>
        </p:txBody>
      </p:sp>
      <p:sp>
        <p:nvSpPr>
          <p:cNvPr id="895" name="Text Placeholder 894">
            <a:extLst>
              <a:ext uri="{FF2B5EF4-FFF2-40B4-BE49-F238E27FC236}">
                <a16:creationId xmlns:a16="http://schemas.microsoft.com/office/drawing/2014/main" id="{3D767073-E1F5-4D4A-A942-FFC1B678D603}"/>
              </a:ext>
            </a:extLst>
          </p:cNvPr>
          <p:cNvSpPr>
            <a:spLocks noGrp="1"/>
          </p:cNvSpPr>
          <p:nvPr>
            <p:ph type="body" sz="quarter" idx="100"/>
          </p:nvPr>
        </p:nvSpPr>
        <p:spPr>
          <a:xfrm>
            <a:off x="706438" y="5941103"/>
            <a:ext cx="6423025" cy="523875"/>
          </a:xfrm>
        </p:spPr>
        <p:txBody>
          <a:bodyPr/>
          <a:lstStyle/>
          <a:p>
            <a:r>
              <a:rPr lang="en-US" dirty="0"/>
              <a:t>Our mission is to become the best at applying solutions and services to positively impact people.</a:t>
            </a:r>
          </a:p>
        </p:txBody>
      </p:sp>
    </p:spTree>
    <p:extLst>
      <p:ext uri="{BB962C8B-B14F-4D97-AF65-F5344CB8AC3E}">
        <p14:creationId xmlns:p14="http://schemas.microsoft.com/office/powerpoint/2010/main" val="2081685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7803AD9A1C644BAC94D86ED41DC9FF" ma:contentTypeVersion="10" ma:contentTypeDescription="Create a new document." ma:contentTypeScope="" ma:versionID="3dd94d61794a18870d43fbbc096c9171">
  <xsd:schema xmlns:xsd="http://www.w3.org/2001/XMLSchema" xmlns:xs="http://www.w3.org/2001/XMLSchema" xmlns:p="http://schemas.microsoft.com/office/2006/metadata/properties" xmlns:ns2="31450ca1-3e36-48db-aab4-de6e756192a1" xmlns:ns3="11d4bf86-f696-4a9f-bfc1-6f0b6f3f4a16" targetNamespace="http://schemas.microsoft.com/office/2006/metadata/properties" ma:root="true" ma:fieldsID="0ef49301e705387c44ccbb661b2e6bbd" ns2:_="" ns3:_="">
    <xsd:import namespace="31450ca1-3e36-48db-aab4-de6e756192a1"/>
    <xsd:import namespace="11d4bf86-f696-4a9f-bfc1-6f0b6f3f4a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50ca1-3e36-48db-aab4-de6e75619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4bf86-f696-4a9f-bfc1-6f0b6f3f4a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C92F1-EA47-4744-8428-833EEEB13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450ca1-3e36-48db-aab4-de6e756192a1"/>
    <ds:schemaRef ds:uri="11d4bf86-f696-4a9f-bfc1-6f0b6f3f4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FB0F5-B3C7-40DE-B8C1-F1905EFE7FE2}">
  <ds:schemaRefs>
    <ds:schemaRef ds:uri="31450ca1-3e36-48db-aab4-de6e756192a1"/>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1d4bf86-f696-4a9f-bfc1-6f0b6f3f4a16"/>
    <ds:schemaRef ds:uri="http://purl.org/dc/dcmitype/"/>
    <ds:schemaRef ds:uri="http://purl.org/dc/terms/"/>
  </ds:schemaRefs>
</ds:datastoreItem>
</file>

<file path=customXml/itemProps3.xml><?xml version="1.0" encoding="utf-8"?>
<ds:datastoreItem xmlns:ds="http://schemas.openxmlformats.org/officeDocument/2006/customXml" ds:itemID="{29FF0376-5309-4E5A-9E9B-7936D5CF9B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813</TotalTime>
  <Words>595</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 SemiBold</vt:lpstr>
      <vt:lpstr>Arial</vt:lpstr>
      <vt:lpstr>Poppins</vt:lpstr>
      <vt:lpstr>Calibri</vt:lpstr>
      <vt:lpstr>Poppins Light</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Steps You Need to Take to Protect Your Business’ Cybersecurity</dc:title>
  <dc:creator>Meghan Tooley</dc:creator>
  <cp:lastModifiedBy>Meghan Tooley</cp:lastModifiedBy>
  <cp:revision>55</cp:revision>
  <dcterms:created xsi:type="dcterms:W3CDTF">2021-04-06T17:47:27Z</dcterms:created>
  <dcterms:modified xsi:type="dcterms:W3CDTF">2021-09-15T00:56:36Z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0x010100EF7803AD9A1C644BAC94D86ED41DC9FF</vt:lpwstr>
  </property>
</Properties>
</file>