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
  </p:notesMasterIdLst>
  <p:handoutMasterIdLst>
    <p:handoutMasterId r:id="rId8"/>
  </p:handoutMasterIdLst>
  <p:sldIdLst>
    <p:sldId id="262" r:id="rId5"/>
    <p:sldId id="263" r:id="rId6"/>
  </p:sldIdLst>
  <p:sldSz cx="7772400" cy="100584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Poppins" panose="00000500000000000000" pitchFamily="2" charset="0"/>
      <p:regular r:id="rId15"/>
      <p:bold r:id="rId16"/>
      <p:italic r:id="rId17"/>
      <p:boldItalic r:id="rId18"/>
    </p:embeddedFont>
    <p:embeddedFont>
      <p:font typeface="Poppins Light" panose="00000400000000000000" pitchFamily="2" charset="0"/>
      <p:regular r:id="rId19"/>
      <p:italic r:id="rId20"/>
    </p:embeddedFont>
    <p:embeddedFont>
      <p:font typeface="Poppins SemiBold" panose="00000700000000000000" pitchFamily="2" charset="0"/>
      <p:regular r:id="rId21"/>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FB"/>
    <a:srgbClr val="213E77"/>
    <a:srgbClr val="F7AD4C"/>
    <a:srgbClr val="063A7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61073-87D0-45A8-BE59-9E2E4A0A0138}" v="16" dt="2021-05-26T21:11:05.774"/>
    <p1510:client id="{6998E5D5-2714-4E7D-B838-62E1E78C6E4C}" v="5" dt="2021-05-20T17:46:49.914"/>
    <p1510:client id="{C409A88B-1D01-445C-8CAE-02BD2F307A04}" v="59" dt="2021-05-26T21:10:38.929"/>
    <p1510:client id="{F2C64DC9-09F2-43D1-9662-A9FE4CE29F80}" v="4" dt="2021-05-26T21:09:26.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781"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font" Target="fonts/font15.fntdata"/><Relationship Id="rId28" Type="http://schemas.microsoft.com/office/2015/10/relationships/revisionInfo" Target="revisionInfo.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B9777E-AAE4-4B5E-A501-D00F9F3562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D45C6E-C35B-4798-8592-0BEBFD6CB5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ADB30-5BEA-40D1-A4F2-99A9ED52616A}" type="datetimeFigureOut">
              <a:rPr lang="en-US" smtClean="0"/>
              <a:t>9/14/2021</a:t>
            </a:fld>
            <a:endParaRPr lang="en-US"/>
          </a:p>
        </p:txBody>
      </p:sp>
      <p:sp>
        <p:nvSpPr>
          <p:cNvPr id="4" name="Footer Placeholder 3">
            <a:extLst>
              <a:ext uri="{FF2B5EF4-FFF2-40B4-BE49-F238E27FC236}">
                <a16:creationId xmlns:a16="http://schemas.microsoft.com/office/drawing/2014/main" id="{A67C0DAA-5AAA-438C-9EB7-12EF4BE64F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F4B0181D-E95A-4B36-A613-6ABB0D2E18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6D1DC6-08AC-427E-8E4D-B47059860576}" type="slidenum">
              <a:rPr lang="en-US" smtClean="0"/>
              <a:t>‹#›</a:t>
            </a:fld>
            <a:endParaRPr lang="en-US"/>
          </a:p>
        </p:txBody>
      </p:sp>
    </p:spTree>
    <p:extLst>
      <p:ext uri="{BB962C8B-B14F-4D97-AF65-F5344CB8AC3E}">
        <p14:creationId xmlns:p14="http://schemas.microsoft.com/office/powerpoint/2010/main" val="289295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24D7-FFB4-4FBA-AE91-83784F182B8E}" type="datetimeFigureOut">
              <a:rPr lang="en-US" smtClean="0"/>
              <a:t>9/14/2021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E3173-7ED2-4ADB-A573-5258B096287E}" type="slidenum">
              <a:rPr lang="en-US" smtClean="0"/>
              <a:t>‹#›</a:t>
            </a:fld>
            <a:endParaRPr lang="en-US"/>
          </a:p>
        </p:txBody>
      </p:sp>
    </p:spTree>
    <p:extLst>
      <p:ext uri="{BB962C8B-B14F-4D97-AF65-F5344CB8AC3E}">
        <p14:creationId xmlns:p14="http://schemas.microsoft.com/office/powerpoint/2010/main" val="318792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7E3173-7ED2-4ADB-A573-5258B096287E}" type="slidenum">
              <a:rPr lang="en-US" smtClean="0"/>
              <a:t>1</a:t>
            </a:fld>
            <a:endParaRPr lang="en-US"/>
          </a:p>
        </p:txBody>
      </p:sp>
    </p:spTree>
    <p:extLst>
      <p:ext uri="{BB962C8B-B14F-4D97-AF65-F5344CB8AC3E}">
        <p14:creationId xmlns:p14="http://schemas.microsoft.com/office/powerpoint/2010/main" val="299553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7E3173-7ED2-4ADB-A573-5258B096287E}" type="slidenum">
              <a:rPr lang="en-US" smtClean="0"/>
              <a:t>2</a:t>
            </a:fld>
            <a:endParaRPr lang="en-US"/>
          </a:p>
        </p:txBody>
      </p:sp>
    </p:spTree>
    <p:extLst>
      <p:ext uri="{BB962C8B-B14F-4D97-AF65-F5344CB8AC3E}">
        <p14:creationId xmlns:p14="http://schemas.microsoft.com/office/powerpoint/2010/main" val="236496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A3277E-5559-4ABB-BAD4-9D3365A33BEC}"/>
              </a:ext>
            </a:extLst>
          </p:cNvPr>
          <p:cNvSpPr>
            <a:spLocks noGrp="1"/>
          </p:cNvSpPr>
          <p:nvPr>
            <p:ph type="body" sz="quarter" idx="15"/>
          </p:nvPr>
        </p:nvSpPr>
        <p:spPr>
          <a:xfrm>
            <a:off x="607099" y="2912727"/>
            <a:ext cx="6530469" cy="993197"/>
          </a:xfrm>
        </p:spPr>
        <p:txBody>
          <a:bodyPr>
            <a:normAutofit/>
          </a:bodyPr>
          <a:lstStyle>
            <a:lvl1pPr marL="0" indent="0">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 name="Picture Placeholder 7">
            <a:extLst>
              <a:ext uri="{FF2B5EF4-FFF2-40B4-BE49-F238E27FC236}">
                <a16:creationId xmlns:a16="http://schemas.microsoft.com/office/drawing/2014/main" id="{821B3AB7-6C69-4E61-9D48-D078C7BC765C}"/>
              </a:ext>
            </a:extLst>
          </p:cNvPr>
          <p:cNvSpPr>
            <a:spLocks noGrp="1"/>
          </p:cNvSpPr>
          <p:nvPr>
            <p:ph type="pic" sz="quarter" idx="16" hasCustomPrompt="1"/>
          </p:nvPr>
        </p:nvSpPr>
        <p:spPr>
          <a:xfrm>
            <a:off x="706774" y="4177314"/>
            <a:ext cx="101600" cy="100012"/>
          </a:xfrm>
        </p:spPr>
        <p:txBody>
          <a:bodyPr>
            <a:noAutofit/>
          </a:bodyPr>
          <a:lstStyle>
            <a:lvl1pPr marL="0" indent="0">
              <a:buNone/>
              <a:defRPr sz="500"/>
            </a:lvl1pPr>
          </a:lstStyle>
          <a:p>
            <a:r>
              <a:rPr lang="en-US"/>
              <a:t> </a:t>
            </a:r>
          </a:p>
        </p:txBody>
      </p:sp>
      <p:sp>
        <p:nvSpPr>
          <p:cNvPr id="18" name="Picture Placeholder 7">
            <a:extLst>
              <a:ext uri="{FF2B5EF4-FFF2-40B4-BE49-F238E27FC236}">
                <a16:creationId xmlns:a16="http://schemas.microsoft.com/office/drawing/2014/main" id="{BD40E46F-EA8E-4F20-854C-B5C9B502CBCC}"/>
              </a:ext>
            </a:extLst>
          </p:cNvPr>
          <p:cNvSpPr>
            <a:spLocks noGrp="1"/>
          </p:cNvSpPr>
          <p:nvPr>
            <p:ph type="pic" sz="quarter" idx="17" hasCustomPrompt="1"/>
          </p:nvPr>
        </p:nvSpPr>
        <p:spPr>
          <a:xfrm>
            <a:off x="706774" y="4471830"/>
            <a:ext cx="101600" cy="100012"/>
          </a:xfrm>
        </p:spPr>
        <p:txBody>
          <a:bodyPr>
            <a:noAutofit/>
          </a:bodyPr>
          <a:lstStyle>
            <a:lvl1pPr marL="0" indent="0">
              <a:buNone/>
              <a:defRPr sz="500"/>
            </a:lvl1pPr>
          </a:lstStyle>
          <a:p>
            <a:r>
              <a:rPr lang="en-US"/>
              <a:t> </a:t>
            </a:r>
          </a:p>
        </p:txBody>
      </p:sp>
      <p:sp>
        <p:nvSpPr>
          <p:cNvPr id="19" name="Picture Placeholder 7">
            <a:extLst>
              <a:ext uri="{FF2B5EF4-FFF2-40B4-BE49-F238E27FC236}">
                <a16:creationId xmlns:a16="http://schemas.microsoft.com/office/drawing/2014/main" id="{7BFC8216-5C19-446F-8101-10B97B2D3DF3}"/>
              </a:ext>
            </a:extLst>
          </p:cNvPr>
          <p:cNvSpPr>
            <a:spLocks noGrp="1"/>
          </p:cNvSpPr>
          <p:nvPr>
            <p:ph type="pic" sz="quarter" idx="18" hasCustomPrompt="1"/>
          </p:nvPr>
        </p:nvSpPr>
        <p:spPr>
          <a:xfrm>
            <a:off x="4191380" y="4160768"/>
            <a:ext cx="101600" cy="100012"/>
          </a:xfrm>
        </p:spPr>
        <p:txBody>
          <a:bodyPr>
            <a:noAutofit/>
          </a:bodyPr>
          <a:lstStyle>
            <a:lvl1pPr marL="0" indent="0">
              <a:buNone/>
              <a:defRPr sz="500"/>
            </a:lvl1pPr>
          </a:lstStyle>
          <a:p>
            <a:r>
              <a:rPr lang="en-US"/>
              <a:t> </a:t>
            </a:r>
          </a:p>
        </p:txBody>
      </p:sp>
      <p:sp>
        <p:nvSpPr>
          <p:cNvPr id="21" name="Picture Placeholder 7">
            <a:extLst>
              <a:ext uri="{FF2B5EF4-FFF2-40B4-BE49-F238E27FC236}">
                <a16:creationId xmlns:a16="http://schemas.microsoft.com/office/drawing/2014/main" id="{6492E369-0F58-49B2-AFB1-FBBFF8E0A670}"/>
              </a:ext>
            </a:extLst>
          </p:cNvPr>
          <p:cNvSpPr>
            <a:spLocks noGrp="1"/>
          </p:cNvSpPr>
          <p:nvPr>
            <p:ph type="pic" sz="quarter" idx="19" hasCustomPrompt="1"/>
          </p:nvPr>
        </p:nvSpPr>
        <p:spPr>
          <a:xfrm>
            <a:off x="4192121" y="4462047"/>
            <a:ext cx="101600" cy="100012"/>
          </a:xfrm>
        </p:spPr>
        <p:txBody>
          <a:bodyPr>
            <a:noAutofit/>
          </a:bodyPr>
          <a:lstStyle>
            <a:lvl1pPr marL="0" indent="0">
              <a:buNone/>
              <a:defRPr sz="500"/>
            </a:lvl1pPr>
          </a:lstStyle>
          <a:p>
            <a:r>
              <a:rPr lang="en-US"/>
              <a:t> </a:t>
            </a:r>
          </a:p>
        </p:txBody>
      </p:sp>
      <p:sp>
        <p:nvSpPr>
          <p:cNvPr id="22" name="Text Placeholder 4">
            <a:extLst>
              <a:ext uri="{FF2B5EF4-FFF2-40B4-BE49-F238E27FC236}">
                <a16:creationId xmlns:a16="http://schemas.microsoft.com/office/drawing/2014/main" id="{57F98AB2-D4F1-41FB-83C3-0A8E49A4F493}"/>
              </a:ext>
            </a:extLst>
          </p:cNvPr>
          <p:cNvSpPr>
            <a:spLocks noGrp="1"/>
          </p:cNvSpPr>
          <p:nvPr>
            <p:ph type="body" sz="quarter" idx="20"/>
          </p:nvPr>
        </p:nvSpPr>
        <p:spPr>
          <a:xfrm>
            <a:off x="820117" y="4133774"/>
            <a:ext cx="3066015"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23" name="Text Placeholder 4">
            <a:extLst>
              <a:ext uri="{FF2B5EF4-FFF2-40B4-BE49-F238E27FC236}">
                <a16:creationId xmlns:a16="http://schemas.microsoft.com/office/drawing/2014/main" id="{A1A845F8-FEE7-4E10-A9BB-0C387BEEC43E}"/>
              </a:ext>
            </a:extLst>
          </p:cNvPr>
          <p:cNvSpPr>
            <a:spLocks noGrp="1"/>
          </p:cNvSpPr>
          <p:nvPr>
            <p:ph type="body" sz="quarter" idx="21"/>
          </p:nvPr>
        </p:nvSpPr>
        <p:spPr>
          <a:xfrm>
            <a:off x="819898" y="4428290"/>
            <a:ext cx="30663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24" name="Text Placeholder 4">
            <a:extLst>
              <a:ext uri="{FF2B5EF4-FFF2-40B4-BE49-F238E27FC236}">
                <a16:creationId xmlns:a16="http://schemas.microsoft.com/office/drawing/2014/main" id="{43550AC9-A3CC-43DA-A687-621F9E2351E5}"/>
              </a:ext>
            </a:extLst>
          </p:cNvPr>
          <p:cNvSpPr>
            <a:spLocks noGrp="1"/>
          </p:cNvSpPr>
          <p:nvPr>
            <p:ph type="body" sz="quarter" idx="22"/>
          </p:nvPr>
        </p:nvSpPr>
        <p:spPr>
          <a:xfrm>
            <a:off x="4304504" y="4125686"/>
            <a:ext cx="2836801" cy="261754"/>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25" name="Text Placeholder 4">
            <a:extLst>
              <a:ext uri="{FF2B5EF4-FFF2-40B4-BE49-F238E27FC236}">
                <a16:creationId xmlns:a16="http://schemas.microsoft.com/office/drawing/2014/main" id="{F5B668F7-0B7E-4C56-ACBF-E6729885B147}"/>
              </a:ext>
            </a:extLst>
          </p:cNvPr>
          <p:cNvSpPr>
            <a:spLocks noGrp="1"/>
          </p:cNvSpPr>
          <p:nvPr>
            <p:ph type="body" sz="quarter" idx="23"/>
          </p:nvPr>
        </p:nvSpPr>
        <p:spPr>
          <a:xfrm>
            <a:off x="4304370" y="4426220"/>
            <a:ext cx="2837067" cy="270212"/>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11" name="Text Placeholder 10">
            <a:extLst>
              <a:ext uri="{FF2B5EF4-FFF2-40B4-BE49-F238E27FC236}">
                <a16:creationId xmlns:a16="http://schemas.microsoft.com/office/drawing/2014/main" id="{1BE979FA-8283-44C3-AF16-2A691211AE35}"/>
              </a:ext>
            </a:extLst>
          </p:cNvPr>
          <p:cNvSpPr>
            <a:spLocks noGrp="1"/>
          </p:cNvSpPr>
          <p:nvPr>
            <p:ph type="body" sz="quarter" idx="24"/>
          </p:nvPr>
        </p:nvSpPr>
        <p:spPr>
          <a:xfrm>
            <a:off x="607099" y="4821022"/>
            <a:ext cx="6530469" cy="1043474"/>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26" name="Text Placeholder 25">
            <a:extLst>
              <a:ext uri="{FF2B5EF4-FFF2-40B4-BE49-F238E27FC236}">
                <a16:creationId xmlns:a16="http://schemas.microsoft.com/office/drawing/2014/main" id="{60377E16-EF72-4636-9472-245FE432A448}"/>
              </a:ext>
            </a:extLst>
          </p:cNvPr>
          <p:cNvSpPr>
            <a:spLocks noGrp="1"/>
          </p:cNvSpPr>
          <p:nvPr>
            <p:ph type="body" sz="quarter" idx="25"/>
          </p:nvPr>
        </p:nvSpPr>
        <p:spPr>
          <a:xfrm>
            <a:off x="613007" y="6042528"/>
            <a:ext cx="6524722"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a:t>Click to edit Master text</a:t>
            </a:r>
          </a:p>
        </p:txBody>
      </p:sp>
      <p:sp>
        <p:nvSpPr>
          <p:cNvPr id="27" name="Text Placeholder 10">
            <a:extLst>
              <a:ext uri="{FF2B5EF4-FFF2-40B4-BE49-F238E27FC236}">
                <a16:creationId xmlns:a16="http://schemas.microsoft.com/office/drawing/2014/main" id="{A7C9F904-5A3C-46E8-BF3B-3614A7D27778}"/>
              </a:ext>
            </a:extLst>
          </p:cNvPr>
          <p:cNvSpPr>
            <a:spLocks noGrp="1"/>
          </p:cNvSpPr>
          <p:nvPr>
            <p:ph type="body" sz="quarter" idx="26"/>
          </p:nvPr>
        </p:nvSpPr>
        <p:spPr>
          <a:xfrm>
            <a:off x="607099" y="6264916"/>
            <a:ext cx="6530469" cy="1013958"/>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36" name="Text Placeholder 25">
            <a:extLst>
              <a:ext uri="{FF2B5EF4-FFF2-40B4-BE49-F238E27FC236}">
                <a16:creationId xmlns:a16="http://schemas.microsoft.com/office/drawing/2014/main" id="{7703510C-1C58-4D2F-85A4-D9E87C8BF15E}"/>
              </a:ext>
            </a:extLst>
          </p:cNvPr>
          <p:cNvSpPr>
            <a:spLocks noGrp="1"/>
          </p:cNvSpPr>
          <p:nvPr>
            <p:ph type="body" sz="quarter" idx="35"/>
          </p:nvPr>
        </p:nvSpPr>
        <p:spPr>
          <a:xfrm>
            <a:off x="613007" y="8257609"/>
            <a:ext cx="6549417"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a:t>Click to edit Master text</a:t>
            </a:r>
          </a:p>
        </p:txBody>
      </p:sp>
      <p:sp>
        <p:nvSpPr>
          <p:cNvPr id="53" name="Picture Placeholder 7">
            <a:extLst>
              <a:ext uri="{FF2B5EF4-FFF2-40B4-BE49-F238E27FC236}">
                <a16:creationId xmlns:a16="http://schemas.microsoft.com/office/drawing/2014/main" id="{380CDE9D-037C-4DAE-8EDD-DA029D295CCF}"/>
              </a:ext>
            </a:extLst>
          </p:cNvPr>
          <p:cNvSpPr>
            <a:spLocks noGrp="1"/>
          </p:cNvSpPr>
          <p:nvPr>
            <p:ph type="pic" sz="quarter" idx="50" hasCustomPrompt="1"/>
          </p:nvPr>
        </p:nvSpPr>
        <p:spPr>
          <a:xfrm>
            <a:off x="706773" y="7496086"/>
            <a:ext cx="101600" cy="100012"/>
          </a:xfrm>
        </p:spPr>
        <p:txBody>
          <a:bodyPr>
            <a:noAutofit/>
          </a:bodyPr>
          <a:lstStyle>
            <a:lvl1pPr marL="0" indent="0">
              <a:buNone/>
              <a:defRPr sz="500"/>
            </a:lvl1pPr>
          </a:lstStyle>
          <a:p>
            <a:r>
              <a:rPr lang="en-US"/>
              <a:t> </a:t>
            </a:r>
          </a:p>
        </p:txBody>
      </p:sp>
      <p:sp>
        <p:nvSpPr>
          <p:cNvPr id="54" name="Picture Placeholder 7">
            <a:extLst>
              <a:ext uri="{FF2B5EF4-FFF2-40B4-BE49-F238E27FC236}">
                <a16:creationId xmlns:a16="http://schemas.microsoft.com/office/drawing/2014/main" id="{F551CDE9-9565-4789-9D5C-8D07106C004F}"/>
              </a:ext>
            </a:extLst>
          </p:cNvPr>
          <p:cNvSpPr>
            <a:spLocks noGrp="1"/>
          </p:cNvSpPr>
          <p:nvPr>
            <p:ph type="pic" sz="quarter" idx="51" hasCustomPrompt="1"/>
          </p:nvPr>
        </p:nvSpPr>
        <p:spPr>
          <a:xfrm>
            <a:off x="706773" y="7790602"/>
            <a:ext cx="101600" cy="100012"/>
          </a:xfrm>
        </p:spPr>
        <p:txBody>
          <a:bodyPr>
            <a:noAutofit/>
          </a:bodyPr>
          <a:lstStyle>
            <a:lvl1pPr marL="0" indent="0">
              <a:buNone/>
              <a:defRPr sz="500"/>
            </a:lvl1pPr>
          </a:lstStyle>
          <a:p>
            <a:r>
              <a:rPr lang="en-US"/>
              <a:t> </a:t>
            </a:r>
          </a:p>
        </p:txBody>
      </p:sp>
      <p:sp>
        <p:nvSpPr>
          <p:cNvPr id="55" name="Picture Placeholder 7">
            <a:extLst>
              <a:ext uri="{FF2B5EF4-FFF2-40B4-BE49-F238E27FC236}">
                <a16:creationId xmlns:a16="http://schemas.microsoft.com/office/drawing/2014/main" id="{2CBF3408-30B0-437A-A729-15E972AB83A3}"/>
              </a:ext>
            </a:extLst>
          </p:cNvPr>
          <p:cNvSpPr>
            <a:spLocks noGrp="1"/>
          </p:cNvSpPr>
          <p:nvPr>
            <p:ph type="pic" sz="quarter" idx="52" hasCustomPrompt="1"/>
          </p:nvPr>
        </p:nvSpPr>
        <p:spPr>
          <a:xfrm>
            <a:off x="4204836" y="7500877"/>
            <a:ext cx="101600" cy="100012"/>
          </a:xfrm>
        </p:spPr>
        <p:txBody>
          <a:bodyPr>
            <a:noAutofit/>
          </a:bodyPr>
          <a:lstStyle>
            <a:lvl1pPr marL="0" indent="0">
              <a:buNone/>
              <a:defRPr sz="500"/>
            </a:lvl1pPr>
          </a:lstStyle>
          <a:p>
            <a:r>
              <a:rPr lang="en-US"/>
              <a:t> </a:t>
            </a:r>
          </a:p>
        </p:txBody>
      </p:sp>
      <p:sp>
        <p:nvSpPr>
          <p:cNvPr id="56" name="Picture Placeholder 7">
            <a:extLst>
              <a:ext uri="{FF2B5EF4-FFF2-40B4-BE49-F238E27FC236}">
                <a16:creationId xmlns:a16="http://schemas.microsoft.com/office/drawing/2014/main" id="{CDCE657F-3E9D-43C1-A289-5251C73F0D34}"/>
              </a:ext>
            </a:extLst>
          </p:cNvPr>
          <p:cNvSpPr>
            <a:spLocks noGrp="1"/>
          </p:cNvSpPr>
          <p:nvPr>
            <p:ph type="pic" sz="quarter" idx="53" hasCustomPrompt="1"/>
          </p:nvPr>
        </p:nvSpPr>
        <p:spPr>
          <a:xfrm>
            <a:off x="4204836" y="7799731"/>
            <a:ext cx="101600" cy="100012"/>
          </a:xfrm>
        </p:spPr>
        <p:txBody>
          <a:bodyPr>
            <a:noAutofit/>
          </a:bodyPr>
          <a:lstStyle>
            <a:lvl1pPr marL="0" indent="0">
              <a:buNone/>
              <a:defRPr sz="500"/>
            </a:lvl1pPr>
          </a:lstStyle>
          <a:p>
            <a:r>
              <a:rPr lang="en-US"/>
              <a:t> </a:t>
            </a:r>
          </a:p>
        </p:txBody>
      </p:sp>
      <p:sp>
        <p:nvSpPr>
          <p:cNvPr id="58" name="Text Placeholder 4">
            <a:extLst>
              <a:ext uri="{FF2B5EF4-FFF2-40B4-BE49-F238E27FC236}">
                <a16:creationId xmlns:a16="http://schemas.microsoft.com/office/drawing/2014/main" id="{14036DE0-D9EF-4032-9923-29CA52C46A03}"/>
              </a:ext>
            </a:extLst>
          </p:cNvPr>
          <p:cNvSpPr>
            <a:spLocks noGrp="1"/>
          </p:cNvSpPr>
          <p:nvPr>
            <p:ph type="body" sz="quarter" idx="54"/>
          </p:nvPr>
        </p:nvSpPr>
        <p:spPr>
          <a:xfrm>
            <a:off x="820116" y="7452546"/>
            <a:ext cx="3066015"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69" name="Text Placeholder 4">
            <a:extLst>
              <a:ext uri="{FF2B5EF4-FFF2-40B4-BE49-F238E27FC236}">
                <a16:creationId xmlns:a16="http://schemas.microsoft.com/office/drawing/2014/main" id="{E279D1CF-25CC-4697-B1FE-D4C0CBC26B27}"/>
              </a:ext>
            </a:extLst>
          </p:cNvPr>
          <p:cNvSpPr>
            <a:spLocks noGrp="1"/>
          </p:cNvSpPr>
          <p:nvPr>
            <p:ph type="body" sz="quarter" idx="55"/>
          </p:nvPr>
        </p:nvSpPr>
        <p:spPr>
          <a:xfrm>
            <a:off x="819897" y="7747062"/>
            <a:ext cx="30663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70" name="Text Placeholder 4">
            <a:extLst>
              <a:ext uri="{FF2B5EF4-FFF2-40B4-BE49-F238E27FC236}">
                <a16:creationId xmlns:a16="http://schemas.microsoft.com/office/drawing/2014/main" id="{DB27113D-3111-4175-AFEE-3656D2A96613}"/>
              </a:ext>
            </a:extLst>
          </p:cNvPr>
          <p:cNvSpPr>
            <a:spLocks noGrp="1"/>
          </p:cNvSpPr>
          <p:nvPr>
            <p:ph type="body" sz="quarter" idx="56"/>
          </p:nvPr>
        </p:nvSpPr>
        <p:spPr>
          <a:xfrm>
            <a:off x="4322294" y="7452041"/>
            <a:ext cx="2836801"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71" name="Text Placeholder 4">
            <a:extLst>
              <a:ext uri="{FF2B5EF4-FFF2-40B4-BE49-F238E27FC236}">
                <a16:creationId xmlns:a16="http://schemas.microsoft.com/office/drawing/2014/main" id="{D71A828B-39E4-45D4-B378-64D22C54033D}"/>
              </a:ext>
            </a:extLst>
          </p:cNvPr>
          <p:cNvSpPr>
            <a:spLocks noGrp="1"/>
          </p:cNvSpPr>
          <p:nvPr>
            <p:ph type="body" sz="quarter" idx="57"/>
          </p:nvPr>
        </p:nvSpPr>
        <p:spPr>
          <a:xfrm>
            <a:off x="4322075" y="7744675"/>
            <a:ext cx="2837067" cy="253666"/>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72" name="Text Placeholder 10">
            <a:extLst>
              <a:ext uri="{FF2B5EF4-FFF2-40B4-BE49-F238E27FC236}">
                <a16:creationId xmlns:a16="http://schemas.microsoft.com/office/drawing/2014/main" id="{D38BD055-C1B1-490F-A672-61AAB4511DEC}"/>
              </a:ext>
            </a:extLst>
          </p:cNvPr>
          <p:cNvSpPr>
            <a:spLocks noGrp="1"/>
          </p:cNvSpPr>
          <p:nvPr>
            <p:ph type="body" sz="quarter" idx="58"/>
          </p:nvPr>
        </p:nvSpPr>
        <p:spPr>
          <a:xfrm>
            <a:off x="628513" y="8482203"/>
            <a:ext cx="6530630" cy="634806"/>
          </a:xfrm>
        </p:spPr>
        <p:txBody>
          <a:bodyPr>
            <a:normAutofit/>
          </a:bodyPr>
          <a:lstStyle>
            <a:lvl1pPr marL="0" indent="0" algn="l">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73" name="Freeform: Shape 72">
            <a:extLst>
              <a:ext uri="{FF2B5EF4-FFF2-40B4-BE49-F238E27FC236}">
                <a16:creationId xmlns:a16="http://schemas.microsoft.com/office/drawing/2014/main" id="{B013CE00-F2EC-4864-BF83-9969EC64652D}"/>
              </a:ext>
            </a:extLst>
          </p:cNvPr>
          <p:cNvSpPr/>
          <p:nvPr userDrawn="1"/>
        </p:nvSpPr>
        <p:spPr>
          <a:xfrm>
            <a:off x="628513" y="9299880"/>
            <a:ext cx="45719" cy="531586"/>
          </a:xfrm>
          <a:custGeom>
            <a:avLst/>
            <a:gdLst>
              <a:gd name="connsiteX0" fmla="*/ 0 w 12695"/>
              <a:gd name="connsiteY0" fmla="*/ 0 h 3736055"/>
              <a:gd name="connsiteX1" fmla="*/ 0 w 12695"/>
              <a:gd name="connsiteY1" fmla="*/ 3736056 h 3736055"/>
            </a:gdLst>
            <a:ahLst/>
            <a:cxnLst>
              <a:cxn ang="0">
                <a:pos x="connsiteX0" y="connsiteY0"/>
              </a:cxn>
              <a:cxn ang="0">
                <a:pos x="connsiteX1" y="connsiteY1"/>
              </a:cxn>
            </a:cxnLst>
            <a:rect l="l" t="t" r="r" b="b"/>
            <a:pathLst>
              <a:path w="12695" h="3736055">
                <a:moveTo>
                  <a:pt x="0" y="0"/>
                </a:moveTo>
                <a:lnTo>
                  <a:pt x="0" y="3736056"/>
                </a:lnTo>
              </a:path>
            </a:pathLst>
          </a:custGeom>
          <a:ln w="25383" cap="flat">
            <a:solidFill>
              <a:srgbClr val="FBAD4C"/>
            </a:solidFill>
            <a:prstDash val="solid"/>
            <a:miter/>
          </a:ln>
        </p:spPr>
        <p:txBody>
          <a:bodyPr rtlCol="0" anchor="ctr"/>
          <a:lstStyle/>
          <a:p>
            <a:endParaRPr lang="en-US"/>
          </a:p>
        </p:txBody>
      </p:sp>
      <p:sp>
        <p:nvSpPr>
          <p:cNvPr id="74" name="Picture Placeholder 29">
            <a:extLst>
              <a:ext uri="{FF2B5EF4-FFF2-40B4-BE49-F238E27FC236}">
                <a16:creationId xmlns:a16="http://schemas.microsoft.com/office/drawing/2014/main" id="{E5D3D6D2-3406-4E54-98A6-ED8EC910EE52}"/>
              </a:ext>
            </a:extLst>
          </p:cNvPr>
          <p:cNvSpPr>
            <a:spLocks noGrp="1"/>
          </p:cNvSpPr>
          <p:nvPr>
            <p:ph type="pic" sz="quarter" idx="59" hasCustomPrompt="1"/>
          </p:nvPr>
        </p:nvSpPr>
        <p:spPr>
          <a:xfrm>
            <a:off x="1187193" y="9303667"/>
            <a:ext cx="1073150" cy="204787"/>
          </a:xfrm>
        </p:spPr>
        <p:txBody>
          <a:bodyPr/>
          <a:lstStyle>
            <a:lvl1pPr marL="0" indent="0">
              <a:buNone/>
              <a:defRPr/>
            </a:lvl1pPr>
          </a:lstStyle>
          <a:p>
            <a:r>
              <a:rPr lang="en-US"/>
              <a:t> </a:t>
            </a:r>
          </a:p>
        </p:txBody>
      </p:sp>
      <p:sp>
        <p:nvSpPr>
          <p:cNvPr id="75" name="Picture Placeholder 29">
            <a:extLst>
              <a:ext uri="{FF2B5EF4-FFF2-40B4-BE49-F238E27FC236}">
                <a16:creationId xmlns:a16="http://schemas.microsoft.com/office/drawing/2014/main" id="{59042B31-EB32-4C27-B58E-081CAA8940D8}"/>
              </a:ext>
            </a:extLst>
          </p:cNvPr>
          <p:cNvSpPr>
            <a:spLocks noGrp="1"/>
          </p:cNvSpPr>
          <p:nvPr>
            <p:ph type="pic" sz="quarter" idx="60" hasCustomPrompt="1"/>
          </p:nvPr>
        </p:nvSpPr>
        <p:spPr>
          <a:xfrm>
            <a:off x="1193917" y="9623342"/>
            <a:ext cx="1073150" cy="204787"/>
          </a:xfrm>
        </p:spPr>
        <p:txBody>
          <a:bodyPr/>
          <a:lstStyle>
            <a:lvl1pPr marL="0" indent="0">
              <a:buNone/>
              <a:defRPr/>
            </a:lvl1pPr>
          </a:lstStyle>
          <a:p>
            <a:r>
              <a:rPr lang="en-US"/>
              <a:t> </a:t>
            </a:r>
          </a:p>
        </p:txBody>
      </p:sp>
      <p:sp>
        <p:nvSpPr>
          <p:cNvPr id="76" name="Picture Placeholder 29">
            <a:extLst>
              <a:ext uri="{FF2B5EF4-FFF2-40B4-BE49-F238E27FC236}">
                <a16:creationId xmlns:a16="http://schemas.microsoft.com/office/drawing/2014/main" id="{BED1654D-EDFD-442D-BA97-C14D8A8CDB9B}"/>
              </a:ext>
            </a:extLst>
          </p:cNvPr>
          <p:cNvSpPr>
            <a:spLocks noGrp="1"/>
          </p:cNvSpPr>
          <p:nvPr>
            <p:ph type="pic" sz="quarter" idx="61" hasCustomPrompt="1"/>
          </p:nvPr>
        </p:nvSpPr>
        <p:spPr>
          <a:xfrm>
            <a:off x="3249145" y="9303667"/>
            <a:ext cx="1073150" cy="204787"/>
          </a:xfrm>
        </p:spPr>
        <p:txBody>
          <a:bodyPr/>
          <a:lstStyle>
            <a:lvl1pPr marL="0" indent="0">
              <a:buNone/>
              <a:defRPr/>
            </a:lvl1pPr>
          </a:lstStyle>
          <a:p>
            <a:r>
              <a:rPr lang="en-US"/>
              <a:t> </a:t>
            </a:r>
          </a:p>
        </p:txBody>
      </p:sp>
      <p:sp>
        <p:nvSpPr>
          <p:cNvPr id="77" name="Picture Placeholder 29">
            <a:extLst>
              <a:ext uri="{FF2B5EF4-FFF2-40B4-BE49-F238E27FC236}">
                <a16:creationId xmlns:a16="http://schemas.microsoft.com/office/drawing/2014/main" id="{181E9B3A-C94C-4228-9CC7-01E6318E36EC}"/>
              </a:ext>
            </a:extLst>
          </p:cNvPr>
          <p:cNvSpPr>
            <a:spLocks noGrp="1"/>
          </p:cNvSpPr>
          <p:nvPr>
            <p:ph type="pic" sz="quarter" idx="62" hasCustomPrompt="1"/>
          </p:nvPr>
        </p:nvSpPr>
        <p:spPr>
          <a:xfrm>
            <a:off x="3255869" y="9623342"/>
            <a:ext cx="1073150" cy="204787"/>
          </a:xfrm>
        </p:spPr>
        <p:txBody>
          <a:bodyPr/>
          <a:lstStyle>
            <a:lvl1pPr marL="0" indent="0">
              <a:buNone/>
              <a:defRPr/>
            </a:lvl1pPr>
          </a:lstStyle>
          <a:p>
            <a:r>
              <a:rPr lang="en-US"/>
              <a:t> </a:t>
            </a:r>
          </a:p>
        </p:txBody>
      </p:sp>
      <p:sp>
        <p:nvSpPr>
          <p:cNvPr id="78" name="Picture Placeholder 29">
            <a:extLst>
              <a:ext uri="{FF2B5EF4-FFF2-40B4-BE49-F238E27FC236}">
                <a16:creationId xmlns:a16="http://schemas.microsoft.com/office/drawing/2014/main" id="{D900C447-180E-4379-A018-A8F5897664A0}"/>
              </a:ext>
            </a:extLst>
          </p:cNvPr>
          <p:cNvSpPr>
            <a:spLocks noGrp="1"/>
          </p:cNvSpPr>
          <p:nvPr>
            <p:ph type="pic" sz="quarter" idx="63" hasCustomPrompt="1"/>
          </p:nvPr>
        </p:nvSpPr>
        <p:spPr>
          <a:xfrm>
            <a:off x="5505333" y="9303667"/>
            <a:ext cx="1073150" cy="204787"/>
          </a:xfrm>
        </p:spPr>
        <p:txBody>
          <a:bodyPr/>
          <a:lstStyle>
            <a:lvl1pPr marL="0" indent="0">
              <a:buNone/>
              <a:defRPr/>
            </a:lvl1pPr>
          </a:lstStyle>
          <a:p>
            <a:r>
              <a:rPr lang="en-US"/>
              <a:t> </a:t>
            </a:r>
          </a:p>
        </p:txBody>
      </p:sp>
      <p:sp>
        <p:nvSpPr>
          <p:cNvPr id="79" name="Picture Placeholder 29">
            <a:extLst>
              <a:ext uri="{FF2B5EF4-FFF2-40B4-BE49-F238E27FC236}">
                <a16:creationId xmlns:a16="http://schemas.microsoft.com/office/drawing/2014/main" id="{D47F7FAE-8453-4E25-A31D-1DA56556DB15}"/>
              </a:ext>
            </a:extLst>
          </p:cNvPr>
          <p:cNvSpPr>
            <a:spLocks noGrp="1"/>
          </p:cNvSpPr>
          <p:nvPr>
            <p:ph type="pic" sz="quarter" idx="64" hasCustomPrompt="1"/>
          </p:nvPr>
        </p:nvSpPr>
        <p:spPr>
          <a:xfrm>
            <a:off x="5512057" y="9623342"/>
            <a:ext cx="1073150" cy="204787"/>
          </a:xfrm>
        </p:spPr>
        <p:txBody>
          <a:bodyPr/>
          <a:lstStyle>
            <a:lvl1pPr marL="0" indent="0">
              <a:buNone/>
              <a:defRPr/>
            </a:lvl1pPr>
          </a:lstStyle>
          <a:p>
            <a:r>
              <a:rPr lang="en-US"/>
              <a:t> </a:t>
            </a:r>
          </a:p>
        </p:txBody>
      </p:sp>
      <p:pic>
        <p:nvPicPr>
          <p:cNvPr id="83" name="Picture 82">
            <a:extLst>
              <a:ext uri="{FF2B5EF4-FFF2-40B4-BE49-F238E27FC236}">
                <a16:creationId xmlns:a16="http://schemas.microsoft.com/office/drawing/2014/main" id="{0FF152D1-6FD8-4A24-879A-C435CCD8DB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772400" cy="2711460"/>
          </a:xfrm>
          <a:prstGeom prst="rect">
            <a:avLst/>
          </a:prstGeom>
        </p:spPr>
      </p:pic>
      <p:pic>
        <p:nvPicPr>
          <p:cNvPr id="51" name="Graphic 50">
            <a:extLst>
              <a:ext uri="{FF2B5EF4-FFF2-40B4-BE49-F238E27FC236}">
                <a16:creationId xmlns:a16="http://schemas.microsoft.com/office/drawing/2014/main" id="{B3AA2C1A-7AFD-4A1C-96C9-68D646F92D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218666" cy="2711459"/>
          </a:xfrm>
          <a:prstGeom prst="rect">
            <a:avLst/>
          </a:prstGeom>
        </p:spPr>
      </p:pic>
      <p:sp>
        <p:nvSpPr>
          <p:cNvPr id="57" name="Text Placeholder 56">
            <a:extLst>
              <a:ext uri="{FF2B5EF4-FFF2-40B4-BE49-F238E27FC236}">
                <a16:creationId xmlns:a16="http://schemas.microsoft.com/office/drawing/2014/main" id="{D9F0C7CB-0F09-4CF7-B15C-56A61288334C}"/>
              </a:ext>
            </a:extLst>
          </p:cNvPr>
          <p:cNvSpPr>
            <a:spLocks noGrp="1"/>
          </p:cNvSpPr>
          <p:nvPr>
            <p:ph type="body" sz="quarter" idx="48"/>
          </p:nvPr>
        </p:nvSpPr>
        <p:spPr>
          <a:xfrm>
            <a:off x="602469" y="1606874"/>
            <a:ext cx="6535099" cy="854988"/>
          </a:xfrm>
        </p:spPr>
        <p:txBody>
          <a:bodyPr>
            <a:noAutofit/>
          </a:bodyPr>
          <a:lstStyle>
            <a:lvl1pPr marL="0" indent="0">
              <a:lnSpc>
                <a:spcPts val="1640"/>
              </a:lnSpc>
              <a:spcBef>
                <a:spcPts val="0"/>
              </a:spcBef>
              <a:buNone/>
              <a:defRPr sz="1200" baseline="0">
                <a:solidFill>
                  <a:schemeClr val="bg1"/>
                </a:solidFill>
                <a:latin typeface="Poppins Light" panose="00000400000000000000" pitchFamily="2" charset="0"/>
                <a:cs typeface="Poppins" panose="00000500000000000000" pitchFamily="2" charset="0"/>
              </a:defRPr>
            </a:lvl1pPr>
            <a:lvl2pPr marL="388620" indent="0">
              <a:lnSpc>
                <a:spcPts val="1000"/>
              </a:lnSpc>
              <a:buNone/>
              <a:defRPr sz="1200" baseline="0">
                <a:solidFill>
                  <a:schemeClr val="bg1"/>
                </a:solidFill>
                <a:latin typeface="Poppins Light" panose="00000400000000000000" pitchFamily="2" charset="0"/>
                <a:cs typeface="Poppins" panose="00000500000000000000" pitchFamily="2" charset="0"/>
              </a:defRPr>
            </a:lvl2pPr>
            <a:lvl3pPr marL="777240" indent="0">
              <a:lnSpc>
                <a:spcPts val="1000"/>
              </a:lnSpc>
              <a:buNone/>
              <a:defRPr sz="1200" baseline="0">
                <a:solidFill>
                  <a:schemeClr val="bg1"/>
                </a:solidFill>
                <a:latin typeface="Poppins Light" panose="00000400000000000000" pitchFamily="2" charset="0"/>
                <a:cs typeface="Poppins" panose="00000500000000000000" pitchFamily="2" charset="0"/>
              </a:defRPr>
            </a:lvl3pPr>
            <a:lvl4pPr marL="1165860" indent="0">
              <a:lnSpc>
                <a:spcPts val="1000"/>
              </a:lnSpc>
              <a:buNone/>
              <a:defRPr sz="1200" baseline="0">
                <a:solidFill>
                  <a:schemeClr val="bg1"/>
                </a:solidFill>
                <a:latin typeface="Poppins Light" panose="00000400000000000000" pitchFamily="2" charset="0"/>
                <a:cs typeface="Poppins" panose="00000500000000000000" pitchFamily="2" charset="0"/>
              </a:defRPr>
            </a:lvl4pPr>
            <a:lvl5pPr marL="1554480" indent="0">
              <a:lnSpc>
                <a:spcPts val="1000"/>
              </a:lnSpc>
              <a:buNone/>
              <a:defRPr sz="1200" baseline="0">
                <a:solidFill>
                  <a:schemeClr val="bg1"/>
                </a:solidFill>
                <a:latin typeface="Poppins Light" panose="00000400000000000000" pitchFamily="2" charset="0"/>
                <a:cs typeface="Poppins" panose="00000500000000000000" pitchFamily="2" charset="0"/>
              </a:defRPr>
            </a:lvl5pPr>
          </a:lstStyle>
          <a:p>
            <a:pPr lvl="0"/>
            <a:r>
              <a:rPr lang="en-US"/>
              <a:t>Click to edit</a:t>
            </a:r>
          </a:p>
        </p:txBody>
      </p:sp>
      <p:sp>
        <p:nvSpPr>
          <p:cNvPr id="59" name="Text Placeholder 58">
            <a:extLst>
              <a:ext uri="{FF2B5EF4-FFF2-40B4-BE49-F238E27FC236}">
                <a16:creationId xmlns:a16="http://schemas.microsoft.com/office/drawing/2014/main" id="{DC1F8212-C45C-4800-9841-1DD3EC4AF270}"/>
              </a:ext>
            </a:extLst>
          </p:cNvPr>
          <p:cNvSpPr>
            <a:spLocks noGrp="1"/>
          </p:cNvSpPr>
          <p:nvPr>
            <p:ph type="body" sz="quarter" idx="49"/>
          </p:nvPr>
        </p:nvSpPr>
        <p:spPr>
          <a:xfrm>
            <a:off x="602469" y="403884"/>
            <a:ext cx="2843815" cy="1003769"/>
          </a:xfrm>
        </p:spPr>
        <p:txBody>
          <a:bodyPr>
            <a:noAutofit/>
          </a:bodyPr>
          <a:lstStyle>
            <a:lvl1pPr marL="0" indent="0">
              <a:lnSpc>
                <a:spcPts val="2400"/>
              </a:lnSpc>
              <a:spcBef>
                <a:spcPts val="0"/>
              </a:spcBef>
              <a:buNone/>
              <a:defRPr sz="2000" baseline="0">
                <a:solidFill>
                  <a:schemeClr val="bg1"/>
                </a:solidFill>
                <a:latin typeface="Poppins Light" panose="00000400000000000000" pitchFamily="2" charset="0"/>
                <a:cs typeface="Poppins" panose="00000500000000000000" pitchFamily="2" charset="0"/>
              </a:defRPr>
            </a:lvl1pPr>
            <a:lvl2pPr marL="388620" indent="0">
              <a:lnSpc>
                <a:spcPts val="2500"/>
              </a:lnSpc>
              <a:buNone/>
              <a:defRPr sz="2000" baseline="0">
                <a:solidFill>
                  <a:schemeClr val="bg1"/>
                </a:solidFill>
                <a:latin typeface="Poppins Light" panose="00000400000000000000" pitchFamily="2" charset="0"/>
                <a:cs typeface="Poppins" panose="00000500000000000000" pitchFamily="2" charset="0"/>
              </a:defRPr>
            </a:lvl2pPr>
            <a:lvl3pPr marL="777240" indent="0">
              <a:lnSpc>
                <a:spcPts val="2500"/>
              </a:lnSpc>
              <a:buNone/>
              <a:defRPr sz="2000" baseline="0">
                <a:solidFill>
                  <a:schemeClr val="bg1"/>
                </a:solidFill>
                <a:latin typeface="Poppins Light" panose="00000400000000000000" pitchFamily="2" charset="0"/>
                <a:cs typeface="Poppins" panose="00000500000000000000" pitchFamily="2" charset="0"/>
              </a:defRPr>
            </a:lvl3pPr>
            <a:lvl4pPr marL="1165860" indent="0">
              <a:lnSpc>
                <a:spcPts val="2500"/>
              </a:lnSpc>
              <a:buNone/>
              <a:defRPr sz="2000" baseline="0">
                <a:solidFill>
                  <a:schemeClr val="bg1"/>
                </a:solidFill>
                <a:latin typeface="Poppins Light" panose="00000400000000000000" pitchFamily="2" charset="0"/>
                <a:cs typeface="Poppins" panose="00000500000000000000" pitchFamily="2" charset="0"/>
              </a:defRPr>
            </a:lvl4pPr>
            <a:lvl5pPr marL="1554480" indent="0">
              <a:lnSpc>
                <a:spcPts val="2500"/>
              </a:lnSpc>
              <a:buNone/>
              <a:defRPr sz="2000" baseline="0">
                <a:solidFill>
                  <a:schemeClr val="bg1"/>
                </a:solidFill>
                <a:latin typeface="Poppins Light" panose="00000400000000000000" pitchFamily="2" charset="0"/>
                <a:cs typeface="Poppins" panose="00000500000000000000" pitchFamily="2" charset="0"/>
              </a:defRPr>
            </a:lvl5pPr>
          </a:lstStyle>
          <a:p>
            <a:pPr lvl="0"/>
            <a:r>
              <a:rPr lang="en-US"/>
              <a:t>Click to edit</a:t>
            </a:r>
          </a:p>
        </p:txBody>
      </p:sp>
    </p:spTree>
    <p:extLst>
      <p:ext uri="{BB962C8B-B14F-4D97-AF65-F5344CB8AC3E}">
        <p14:creationId xmlns:p14="http://schemas.microsoft.com/office/powerpoint/2010/main" val="210874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6" name="Text Placeholder 25">
            <a:extLst>
              <a:ext uri="{FF2B5EF4-FFF2-40B4-BE49-F238E27FC236}">
                <a16:creationId xmlns:a16="http://schemas.microsoft.com/office/drawing/2014/main" id="{285AF8B7-E3E4-4911-8099-509C8067ABDF}"/>
              </a:ext>
            </a:extLst>
          </p:cNvPr>
          <p:cNvSpPr>
            <a:spLocks noGrp="1"/>
          </p:cNvSpPr>
          <p:nvPr>
            <p:ph type="body" sz="quarter" idx="54"/>
          </p:nvPr>
        </p:nvSpPr>
        <p:spPr>
          <a:xfrm>
            <a:off x="607222" y="6717949"/>
            <a:ext cx="6525323"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a:t>Click to edit Master text</a:t>
            </a:r>
          </a:p>
        </p:txBody>
      </p:sp>
      <p:sp>
        <p:nvSpPr>
          <p:cNvPr id="37" name="Text Placeholder 10">
            <a:extLst>
              <a:ext uri="{FF2B5EF4-FFF2-40B4-BE49-F238E27FC236}">
                <a16:creationId xmlns:a16="http://schemas.microsoft.com/office/drawing/2014/main" id="{0A3EB8AC-3339-4FB7-BEF9-144FB51F4911}"/>
              </a:ext>
            </a:extLst>
          </p:cNvPr>
          <p:cNvSpPr>
            <a:spLocks noGrp="1"/>
          </p:cNvSpPr>
          <p:nvPr>
            <p:ph type="body" sz="quarter" idx="55"/>
          </p:nvPr>
        </p:nvSpPr>
        <p:spPr>
          <a:xfrm>
            <a:off x="604112" y="6949722"/>
            <a:ext cx="6531071" cy="1548407"/>
          </a:xfrm>
        </p:spPr>
        <p:txBody>
          <a:bodyPr>
            <a:normAutofit/>
          </a:bodyPr>
          <a:lstStyle>
            <a:lvl1pPr marL="0" indent="0">
              <a:lnSpc>
                <a:spcPts val="1280"/>
              </a:lnSpc>
              <a:spcBef>
                <a:spcPts val="0"/>
              </a:spcBef>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54" name="Picture Placeholder 7">
            <a:extLst>
              <a:ext uri="{FF2B5EF4-FFF2-40B4-BE49-F238E27FC236}">
                <a16:creationId xmlns:a16="http://schemas.microsoft.com/office/drawing/2014/main" id="{0FC242E2-1497-46CB-8AED-593B6C3D5B89}"/>
              </a:ext>
            </a:extLst>
          </p:cNvPr>
          <p:cNvSpPr>
            <a:spLocks noGrp="1"/>
          </p:cNvSpPr>
          <p:nvPr>
            <p:ph type="pic" sz="quarter" idx="16" hasCustomPrompt="1"/>
          </p:nvPr>
        </p:nvSpPr>
        <p:spPr>
          <a:xfrm>
            <a:off x="708922" y="9092956"/>
            <a:ext cx="101600" cy="100012"/>
          </a:xfrm>
        </p:spPr>
        <p:txBody>
          <a:bodyPr>
            <a:noAutofit/>
          </a:bodyPr>
          <a:lstStyle>
            <a:lvl1pPr marL="0" indent="0">
              <a:buNone/>
              <a:defRPr sz="500"/>
            </a:lvl1pPr>
          </a:lstStyle>
          <a:p>
            <a:r>
              <a:rPr lang="en-US"/>
              <a:t> </a:t>
            </a:r>
          </a:p>
        </p:txBody>
      </p:sp>
      <p:sp>
        <p:nvSpPr>
          <p:cNvPr id="55" name="Picture Placeholder 7">
            <a:extLst>
              <a:ext uri="{FF2B5EF4-FFF2-40B4-BE49-F238E27FC236}">
                <a16:creationId xmlns:a16="http://schemas.microsoft.com/office/drawing/2014/main" id="{B3AF3B58-D12E-4D13-824B-A949C85499F9}"/>
              </a:ext>
            </a:extLst>
          </p:cNvPr>
          <p:cNvSpPr>
            <a:spLocks noGrp="1"/>
          </p:cNvSpPr>
          <p:nvPr>
            <p:ph type="pic" sz="quarter" idx="17" hasCustomPrompt="1"/>
          </p:nvPr>
        </p:nvSpPr>
        <p:spPr>
          <a:xfrm>
            <a:off x="3022808" y="9092956"/>
            <a:ext cx="101600" cy="100012"/>
          </a:xfrm>
        </p:spPr>
        <p:txBody>
          <a:bodyPr>
            <a:noAutofit/>
          </a:bodyPr>
          <a:lstStyle>
            <a:lvl1pPr marL="0" indent="0">
              <a:buNone/>
              <a:defRPr sz="500"/>
            </a:lvl1pPr>
          </a:lstStyle>
          <a:p>
            <a:r>
              <a:rPr lang="en-US"/>
              <a:t> </a:t>
            </a:r>
          </a:p>
        </p:txBody>
      </p:sp>
      <p:sp>
        <p:nvSpPr>
          <p:cNvPr id="56" name="Text Placeholder 4">
            <a:extLst>
              <a:ext uri="{FF2B5EF4-FFF2-40B4-BE49-F238E27FC236}">
                <a16:creationId xmlns:a16="http://schemas.microsoft.com/office/drawing/2014/main" id="{A390FEC2-6CC4-47AB-9EDC-946C85C098F3}"/>
              </a:ext>
            </a:extLst>
          </p:cNvPr>
          <p:cNvSpPr>
            <a:spLocks noGrp="1"/>
          </p:cNvSpPr>
          <p:nvPr>
            <p:ph type="body" sz="quarter" idx="20"/>
          </p:nvPr>
        </p:nvSpPr>
        <p:spPr>
          <a:xfrm>
            <a:off x="818836" y="9049416"/>
            <a:ext cx="1995034"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57" name="Text Placeholder 4">
            <a:extLst>
              <a:ext uri="{FF2B5EF4-FFF2-40B4-BE49-F238E27FC236}">
                <a16:creationId xmlns:a16="http://schemas.microsoft.com/office/drawing/2014/main" id="{66F04F1C-AFD6-40BC-9068-004A85C4C1E9}"/>
              </a:ext>
            </a:extLst>
          </p:cNvPr>
          <p:cNvSpPr>
            <a:spLocks noGrp="1"/>
          </p:cNvSpPr>
          <p:nvPr>
            <p:ph type="body" sz="quarter" idx="21"/>
          </p:nvPr>
        </p:nvSpPr>
        <p:spPr>
          <a:xfrm>
            <a:off x="3132504" y="9049416"/>
            <a:ext cx="1611129"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58" name="Text Placeholder 4">
            <a:extLst>
              <a:ext uri="{FF2B5EF4-FFF2-40B4-BE49-F238E27FC236}">
                <a16:creationId xmlns:a16="http://schemas.microsoft.com/office/drawing/2014/main" id="{9C6A17FC-2DF5-403C-ACFC-6CAD760170BE}"/>
              </a:ext>
            </a:extLst>
          </p:cNvPr>
          <p:cNvSpPr>
            <a:spLocks noGrp="1"/>
          </p:cNvSpPr>
          <p:nvPr>
            <p:ph type="body" sz="quarter" idx="22"/>
          </p:nvPr>
        </p:nvSpPr>
        <p:spPr>
          <a:xfrm>
            <a:off x="5242984" y="9049416"/>
            <a:ext cx="1995226" cy="289068"/>
          </a:xfrm>
        </p:spPr>
        <p:txBody>
          <a:bodyPr>
            <a:normAutofit/>
          </a:bodyPr>
          <a:lstStyle>
            <a:lvl1pPr marL="0" indent="0">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 Master text</a:t>
            </a:r>
          </a:p>
        </p:txBody>
      </p:sp>
      <p:sp>
        <p:nvSpPr>
          <p:cNvPr id="59" name="Picture Placeholder 7">
            <a:extLst>
              <a:ext uri="{FF2B5EF4-FFF2-40B4-BE49-F238E27FC236}">
                <a16:creationId xmlns:a16="http://schemas.microsoft.com/office/drawing/2014/main" id="{EF4A0F2B-1F31-491D-8D8F-0C3D3BEC95CE}"/>
              </a:ext>
            </a:extLst>
          </p:cNvPr>
          <p:cNvSpPr>
            <a:spLocks noGrp="1"/>
          </p:cNvSpPr>
          <p:nvPr>
            <p:ph type="pic" sz="quarter" idx="67" hasCustomPrompt="1"/>
          </p:nvPr>
        </p:nvSpPr>
        <p:spPr>
          <a:xfrm>
            <a:off x="5133289" y="9084808"/>
            <a:ext cx="101600" cy="100012"/>
          </a:xfrm>
        </p:spPr>
        <p:txBody>
          <a:bodyPr>
            <a:noAutofit/>
          </a:bodyPr>
          <a:lstStyle>
            <a:lvl1pPr marL="0" indent="0">
              <a:buNone/>
              <a:defRPr sz="500"/>
            </a:lvl1pPr>
          </a:lstStyle>
          <a:p>
            <a:r>
              <a:rPr lang="en-US"/>
              <a:t> </a:t>
            </a:r>
          </a:p>
        </p:txBody>
      </p:sp>
      <p:sp>
        <p:nvSpPr>
          <p:cNvPr id="81" name="Picture Placeholder 7">
            <a:extLst>
              <a:ext uri="{FF2B5EF4-FFF2-40B4-BE49-F238E27FC236}">
                <a16:creationId xmlns:a16="http://schemas.microsoft.com/office/drawing/2014/main" id="{A258857B-6958-483B-909D-5AC54A685556}"/>
              </a:ext>
            </a:extLst>
          </p:cNvPr>
          <p:cNvSpPr>
            <a:spLocks noGrp="1"/>
          </p:cNvSpPr>
          <p:nvPr>
            <p:ph type="pic" sz="quarter" idx="36" hasCustomPrompt="1"/>
          </p:nvPr>
        </p:nvSpPr>
        <p:spPr>
          <a:xfrm>
            <a:off x="706998" y="637611"/>
            <a:ext cx="101600" cy="100012"/>
          </a:xfrm>
        </p:spPr>
        <p:txBody>
          <a:bodyPr>
            <a:noAutofit/>
          </a:bodyPr>
          <a:lstStyle>
            <a:lvl1pPr marL="0" indent="0" rtl="0">
              <a:buNone/>
              <a:defRPr sz="500"/>
            </a:lvl1pPr>
          </a:lstStyle>
          <a:p>
            <a:r>
              <a:rPr lang="en-US"/>
              <a:t> </a:t>
            </a:r>
          </a:p>
        </p:txBody>
      </p:sp>
      <p:sp>
        <p:nvSpPr>
          <p:cNvPr id="82" name="Text Placeholder 4">
            <a:extLst>
              <a:ext uri="{FF2B5EF4-FFF2-40B4-BE49-F238E27FC236}">
                <a16:creationId xmlns:a16="http://schemas.microsoft.com/office/drawing/2014/main" id="{824928CF-7A30-400B-8825-AC923D63C13C}"/>
              </a:ext>
            </a:extLst>
          </p:cNvPr>
          <p:cNvSpPr>
            <a:spLocks noGrp="1"/>
          </p:cNvSpPr>
          <p:nvPr>
            <p:ph type="body" sz="quarter" idx="37"/>
          </p:nvPr>
        </p:nvSpPr>
        <p:spPr>
          <a:xfrm>
            <a:off x="820122" y="5796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3" name="Text Placeholder 10">
            <a:extLst>
              <a:ext uri="{FF2B5EF4-FFF2-40B4-BE49-F238E27FC236}">
                <a16:creationId xmlns:a16="http://schemas.microsoft.com/office/drawing/2014/main" id="{F2628D97-2BC4-4447-A8C9-F1667DFBCF50}"/>
              </a:ext>
            </a:extLst>
          </p:cNvPr>
          <p:cNvSpPr>
            <a:spLocks noGrp="1"/>
          </p:cNvSpPr>
          <p:nvPr>
            <p:ph type="body" sz="quarter" idx="38"/>
          </p:nvPr>
        </p:nvSpPr>
        <p:spPr>
          <a:xfrm>
            <a:off x="820123" y="8297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4" name="Picture Placeholder 7">
            <a:extLst>
              <a:ext uri="{FF2B5EF4-FFF2-40B4-BE49-F238E27FC236}">
                <a16:creationId xmlns:a16="http://schemas.microsoft.com/office/drawing/2014/main" id="{4D99A828-0E58-48DC-A237-F3B21AE0DA27}"/>
              </a:ext>
            </a:extLst>
          </p:cNvPr>
          <p:cNvSpPr>
            <a:spLocks noGrp="1"/>
          </p:cNvSpPr>
          <p:nvPr>
            <p:ph type="pic" sz="quarter" idx="78" hasCustomPrompt="1"/>
          </p:nvPr>
        </p:nvSpPr>
        <p:spPr>
          <a:xfrm>
            <a:off x="2416126" y="638411"/>
            <a:ext cx="101600" cy="100012"/>
          </a:xfrm>
        </p:spPr>
        <p:txBody>
          <a:bodyPr>
            <a:noAutofit/>
          </a:bodyPr>
          <a:lstStyle>
            <a:lvl1pPr marL="0" indent="0" rtl="0">
              <a:buNone/>
              <a:defRPr sz="500"/>
            </a:lvl1pPr>
          </a:lstStyle>
          <a:p>
            <a:r>
              <a:rPr lang="en-US"/>
              <a:t> </a:t>
            </a:r>
          </a:p>
        </p:txBody>
      </p:sp>
      <p:sp>
        <p:nvSpPr>
          <p:cNvPr id="85" name="Text Placeholder 4">
            <a:extLst>
              <a:ext uri="{FF2B5EF4-FFF2-40B4-BE49-F238E27FC236}">
                <a16:creationId xmlns:a16="http://schemas.microsoft.com/office/drawing/2014/main" id="{2DA4B3DE-18A9-4B5E-8A2D-63140ECC2AF8}"/>
              </a:ext>
            </a:extLst>
          </p:cNvPr>
          <p:cNvSpPr>
            <a:spLocks noGrp="1"/>
          </p:cNvSpPr>
          <p:nvPr>
            <p:ph type="body" sz="quarter" idx="79"/>
          </p:nvPr>
        </p:nvSpPr>
        <p:spPr>
          <a:xfrm>
            <a:off x="2524165"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6" name="Text Placeholder 10">
            <a:extLst>
              <a:ext uri="{FF2B5EF4-FFF2-40B4-BE49-F238E27FC236}">
                <a16:creationId xmlns:a16="http://schemas.microsoft.com/office/drawing/2014/main" id="{0129D38A-591C-49DE-8D8E-1BEC071F5C15}"/>
              </a:ext>
            </a:extLst>
          </p:cNvPr>
          <p:cNvSpPr>
            <a:spLocks noGrp="1"/>
          </p:cNvSpPr>
          <p:nvPr>
            <p:ph type="body" sz="quarter" idx="80"/>
          </p:nvPr>
        </p:nvSpPr>
        <p:spPr>
          <a:xfrm>
            <a:off x="2524166"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7" name="Picture Placeholder 7">
            <a:extLst>
              <a:ext uri="{FF2B5EF4-FFF2-40B4-BE49-F238E27FC236}">
                <a16:creationId xmlns:a16="http://schemas.microsoft.com/office/drawing/2014/main" id="{BEF7AE74-8A76-4C58-9ACC-B91B1B2F71CE}"/>
              </a:ext>
            </a:extLst>
          </p:cNvPr>
          <p:cNvSpPr>
            <a:spLocks noGrp="1"/>
          </p:cNvSpPr>
          <p:nvPr>
            <p:ph type="pic" sz="quarter" idx="81" hasCustomPrompt="1"/>
          </p:nvPr>
        </p:nvSpPr>
        <p:spPr>
          <a:xfrm>
            <a:off x="4137294" y="638411"/>
            <a:ext cx="101600" cy="100012"/>
          </a:xfrm>
        </p:spPr>
        <p:txBody>
          <a:bodyPr>
            <a:noAutofit/>
          </a:bodyPr>
          <a:lstStyle>
            <a:lvl1pPr marL="0" indent="0" rtl="0">
              <a:buNone/>
              <a:defRPr sz="500"/>
            </a:lvl1pPr>
          </a:lstStyle>
          <a:p>
            <a:r>
              <a:rPr lang="en-US"/>
              <a:t> </a:t>
            </a:r>
          </a:p>
        </p:txBody>
      </p:sp>
      <p:sp>
        <p:nvSpPr>
          <p:cNvPr id="88" name="Text Placeholder 4">
            <a:extLst>
              <a:ext uri="{FF2B5EF4-FFF2-40B4-BE49-F238E27FC236}">
                <a16:creationId xmlns:a16="http://schemas.microsoft.com/office/drawing/2014/main" id="{C50D4C89-F06A-43F5-9DC5-72B5FCC99759}"/>
              </a:ext>
            </a:extLst>
          </p:cNvPr>
          <p:cNvSpPr>
            <a:spLocks noGrp="1"/>
          </p:cNvSpPr>
          <p:nvPr>
            <p:ph type="body" sz="quarter" idx="82"/>
          </p:nvPr>
        </p:nvSpPr>
        <p:spPr>
          <a:xfrm>
            <a:off x="4245333"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89" name="Text Placeholder 10">
            <a:extLst>
              <a:ext uri="{FF2B5EF4-FFF2-40B4-BE49-F238E27FC236}">
                <a16:creationId xmlns:a16="http://schemas.microsoft.com/office/drawing/2014/main" id="{C0F66AE4-5D14-405C-9595-823948661733}"/>
              </a:ext>
            </a:extLst>
          </p:cNvPr>
          <p:cNvSpPr>
            <a:spLocks noGrp="1"/>
          </p:cNvSpPr>
          <p:nvPr>
            <p:ph type="body" sz="quarter" idx="83"/>
          </p:nvPr>
        </p:nvSpPr>
        <p:spPr>
          <a:xfrm>
            <a:off x="4245334"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90" name="Picture Placeholder 7">
            <a:extLst>
              <a:ext uri="{FF2B5EF4-FFF2-40B4-BE49-F238E27FC236}">
                <a16:creationId xmlns:a16="http://schemas.microsoft.com/office/drawing/2014/main" id="{683DA9BD-A60A-4B8F-AD80-66051520B7B2}"/>
              </a:ext>
            </a:extLst>
          </p:cNvPr>
          <p:cNvSpPr>
            <a:spLocks noGrp="1"/>
          </p:cNvSpPr>
          <p:nvPr>
            <p:ph type="pic" sz="quarter" idx="84" hasCustomPrompt="1"/>
          </p:nvPr>
        </p:nvSpPr>
        <p:spPr>
          <a:xfrm>
            <a:off x="5875118" y="638411"/>
            <a:ext cx="101600" cy="100012"/>
          </a:xfrm>
        </p:spPr>
        <p:txBody>
          <a:bodyPr>
            <a:noAutofit/>
          </a:bodyPr>
          <a:lstStyle>
            <a:lvl1pPr marL="0" indent="0" rtl="0">
              <a:buNone/>
              <a:defRPr sz="500"/>
            </a:lvl1pPr>
          </a:lstStyle>
          <a:p>
            <a:r>
              <a:rPr lang="en-US"/>
              <a:t> </a:t>
            </a:r>
          </a:p>
        </p:txBody>
      </p:sp>
      <p:sp>
        <p:nvSpPr>
          <p:cNvPr id="91" name="Text Placeholder 4">
            <a:extLst>
              <a:ext uri="{FF2B5EF4-FFF2-40B4-BE49-F238E27FC236}">
                <a16:creationId xmlns:a16="http://schemas.microsoft.com/office/drawing/2014/main" id="{1FE771C4-62F6-4132-AF6D-1B44044B3F8A}"/>
              </a:ext>
            </a:extLst>
          </p:cNvPr>
          <p:cNvSpPr>
            <a:spLocks noGrp="1"/>
          </p:cNvSpPr>
          <p:nvPr>
            <p:ph type="body" sz="quarter" idx="57"/>
          </p:nvPr>
        </p:nvSpPr>
        <p:spPr>
          <a:xfrm>
            <a:off x="5983157" y="580420"/>
            <a:ext cx="1450787" cy="343778"/>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92" name="Text Placeholder 10">
            <a:extLst>
              <a:ext uri="{FF2B5EF4-FFF2-40B4-BE49-F238E27FC236}">
                <a16:creationId xmlns:a16="http://schemas.microsoft.com/office/drawing/2014/main" id="{1F14C2CC-7D02-4EC9-AF8C-7C68F11B61ED}"/>
              </a:ext>
            </a:extLst>
          </p:cNvPr>
          <p:cNvSpPr>
            <a:spLocks noGrp="1"/>
          </p:cNvSpPr>
          <p:nvPr>
            <p:ph type="body" sz="quarter" idx="85"/>
          </p:nvPr>
        </p:nvSpPr>
        <p:spPr>
          <a:xfrm>
            <a:off x="5983157" y="830582"/>
            <a:ext cx="1459272" cy="1559494"/>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93" name="Text Placeholder 25">
            <a:extLst>
              <a:ext uri="{FF2B5EF4-FFF2-40B4-BE49-F238E27FC236}">
                <a16:creationId xmlns:a16="http://schemas.microsoft.com/office/drawing/2014/main" id="{FF0F38A2-307F-4274-9758-2E0592E458BE}"/>
              </a:ext>
            </a:extLst>
          </p:cNvPr>
          <p:cNvSpPr>
            <a:spLocks noGrp="1"/>
          </p:cNvSpPr>
          <p:nvPr>
            <p:ph type="body" sz="quarter" idx="86"/>
          </p:nvPr>
        </p:nvSpPr>
        <p:spPr>
          <a:xfrm>
            <a:off x="607222" y="8657886"/>
            <a:ext cx="6533583" cy="231773"/>
          </a:xfrm>
        </p:spPr>
        <p:txBody>
          <a:bodyPr vert="horz" lIns="91440" tIns="45720" rIns="91440" bIns="45720" rtlCol="0">
            <a:noAutofit/>
          </a:bodyPr>
          <a:lstStyle>
            <a:lvl1pPr marL="0" indent="0">
              <a:buNone/>
              <a:defRPr lang="en-US" sz="1200" u="sng" baseline="0" dirty="0">
                <a:solidFill>
                  <a:srgbClr val="213E77"/>
                </a:solidFill>
                <a:uFill>
                  <a:solidFill>
                    <a:srgbClr val="29ACE3"/>
                  </a:solidFill>
                </a:uFill>
                <a:latin typeface="Poppins" panose="00000500000000000000" pitchFamily="2" charset="0"/>
                <a:cs typeface="Poppins" panose="00000500000000000000" pitchFamily="2" charset="0"/>
              </a:defRPr>
            </a:lvl1pPr>
          </a:lstStyle>
          <a:p>
            <a:pPr marL="194310" lvl="0" indent="-194310"/>
            <a:r>
              <a:rPr lang="en-US"/>
              <a:t>Click to edit Master text</a:t>
            </a:r>
          </a:p>
        </p:txBody>
      </p:sp>
      <p:sp>
        <p:nvSpPr>
          <p:cNvPr id="4" name="Rectangle 3">
            <a:extLst>
              <a:ext uri="{FF2B5EF4-FFF2-40B4-BE49-F238E27FC236}">
                <a16:creationId xmlns:a16="http://schemas.microsoft.com/office/drawing/2014/main" id="{81DCC7E5-1B3E-45CB-91C2-07675087DA6B}"/>
              </a:ext>
            </a:extLst>
          </p:cNvPr>
          <p:cNvSpPr/>
          <p:nvPr userDrawn="1"/>
        </p:nvSpPr>
        <p:spPr>
          <a:xfrm>
            <a:off x="0" y="4359520"/>
            <a:ext cx="7772400" cy="1329174"/>
          </a:xfrm>
          <a:prstGeom prst="rect">
            <a:avLst/>
          </a:prstGeom>
          <a:solidFill>
            <a:srgbClr val="F9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41">
            <a:extLst>
              <a:ext uri="{FF2B5EF4-FFF2-40B4-BE49-F238E27FC236}">
                <a16:creationId xmlns:a16="http://schemas.microsoft.com/office/drawing/2014/main" id="{A54D6801-E000-4C38-8A90-02C295925BB1}"/>
              </a:ext>
            </a:extLst>
          </p:cNvPr>
          <p:cNvSpPr>
            <a:spLocks noGrp="1"/>
          </p:cNvSpPr>
          <p:nvPr>
            <p:ph type="pic" sz="quarter" idx="19"/>
          </p:nvPr>
        </p:nvSpPr>
        <p:spPr>
          <a:xfrm>
            <a:off x="1499662" y="4492530"/>
            <a:ext cx="548936" cy="535162"/>
          </a:xfrm>
          <a:prstGeom prst="rect">
            <a:avLst/>
          </a:prstGeom>
        </p:spPr>
        <p:txBody>
          <a:bodyPr>
            <a:normAutofit/>
          </a:bodyPr>
          <a:lstStyle>
            <a:lvl1pPr marL="0" indent="0">
              <a:buNone/>
              <a:defRPr sz="1000"/>
            </a:lvl1pPr>
          </a:lstStyle>
          <a:p>
            <a:endParaRPr lang="en-US"/>
          </a:p>
        </p:txBody>
      </p:sp>
      <p:sp>
        <p:nvSpPr>
          <p:cNvPr id="41" name="Text Placeholder 4">
            <a:extLst>
              <a:ext uri="{FF2B5EF4-FFF2-40B4-BE49-F238E27FC236}">
                <a16:creationId xmlns:a16="http://schemas.microsoft.com/office/drawing/2014/main" id="{BC29B2C8-D046-4F28-8833-9610B80136EF}"/>
              </a:ext>
            </a:extLst>
          </p:cNvPr>
          <p:cNvSpPr>
            <a:spLocks noGrp="1"/>
          </p:cNvSpPr>
          <p:nvPr>
            <p:ph type="body" sz="quarter" idx="58" hasCustomPrompt="1"/>
          </p:nvPr>
        </p:nvSpPr>
        <p:spPr>
          <a:xfrm>
            <a:off x="1040884" y="5100168"/>
            <a:ext cx="1485318"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a:t>Title</a:t>
            </a:r>
          </a:p>
        </p:txBody>
      </p:sp>
      <p:sp>
        <p:nvSpPr>
          <p:cNvPr id="43" name="Text Placeholder 10">
            <a:extLst>
              <a:ext uri="{FF2B5EF4-FFF2-40B4-BE49-F238E27FC236}">
                <a16:creationId xmlns:a16="http://schemas.microsoft.com/office/drawing/2014/main" id="{15D35100-9EBE-4070-9122-3F9DEE17B801}"/>
              </a:ext>
            </a:extLst>
          </p:cNvPr>
          <p:cNvSpPr>
            <a:spLocks noGrp="1"/>
          </p:cNvSpPr>
          <p:nvPr>
            <p:ph type="body" sz="quarter" idx="59"/>
          </p:nvPr>
        </p:nvSpPr>
        <p:spPr>
          <a:xfrm>
            <a:off x="1040884" y="5347693"/>
            <a:ext cx="1491757"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44" name="Picture Placeholder 41">
            <a:extLst>
              <a:ext uri="{FF2B5EF4-FFF2-40B4-BE49-F238E27FC236}">
                <a16:creationId xmlns:a16="http://schemas.microsoft.com/office/drawing/2014/main" id="{A389394E-14E2-4589-879A-9C360DC9DBF1}"/>
              </a:ext>
            </a:extLst>
          </p:cNvPr>
          <p:cNvSpPr>
            <a:spLocks noGrp="1"/>
          </p:cNvSpPr>
          <p:nvPr>
            <p:ph type="pic" sz="quarter" idx="60"/>
          </p:nvPr>
        </p:nvSpPr>
        <p:spPr>
          <a:xfrm>
            <a:off x="3620308" y="4492530"/>
            <a:ext cx="548936" cy="535162"/>
          </a:xfrm>
          <a:prstGeom prst="rect">
            <a:avLst/>
          </a:prstGeom>
        </p:spPr>
        <p:txBody>
          <a:bodyPr>
            <a:normAutofit/>
          </a:bodyPr>
          <a:lstStyle>
            <a:lvl1pPr marL="0" indent="0">
              <a:buNone/>
              <a:defRPr sz="1000"/>
            </a:lvl1pPr>
          </a:lstStyle>
          <a:p>
            <a:endParaRPr lang="en-US"/>
          </a:p>
        </p:txBody>
      </p:sp>
      <p:sp>
        <p:nvSpPr>
          <p:cNvPr id="45" name="Text Placeholder 4">
            <a:extLst>
              <a:ext uri="{FF2B5EF4-FFF2-40B4-BE49-F238E27FC236}">
                <a16:creationId xmlns:a16="http://schemas.microsoft.com/office/drawing/2014/main" id="{2FE56433-74AA-40E7-A97D-BD7E9659970E}"/>
              </a:ext>
            </a:extLst>
          </p:cNvPr>
          <p:cNvSpPr>
            <a:spLocks noGrp="1"/>
          </p:cNvSpPr>
          <p:nvPr>
            <p:ph type="body" sz="quarter" idx="61" hasCustomPrompt="1"/>
          </p:nvPr>
        </p:nvSpPr>
        <p:spPr>
          <a:xfrm>
            <a:off x="3152117" y="5100168"/>
            <a:ext cx="1485318"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a:t>Title</a:t>
            </a:r>
          </a:p>
        </p:txBody>
      </p:sp>
      <p:sp>
        <p:nvSpPr>
          <p:cNvPr id="46" name="Text Placeholder 10">
            <a:extLst>
              <a:ext uri="{FF2B5EF4-FFF2-40B4-BE49-F238E27FC236}">
                <a16:creationId xmlns:a16="http://schemas.microsoft.com/office/drawing/2014/main" id="{A7C00809-4E85-46F0-AB50-474EDBB38789}"/>
              </a:ext>
            </a:extLst>
          </p:cNvPr>
          <p:cNvSpPr>
            <a:spLocks noGrp="1"/>
          </p:cNvSpPr>
          <p:nvPr>
            <p:ph type="body" sz="quarter" idx="62"/>
          </p:nvPr>
        </p:nvSpPr>
        <p:spPr>
          <a:xfrm>
            <a:off x="3148898" y="5347693"/>
            <a:ext cx="1491757"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48" name="Picture Placeholder 41">
            <a:extLst>
              <a:ext uri="{FF2B5EF4-FFF2-40B4-BE49-F238E27FC236}">
                <a16:creationId xmlns:a16="http://schemas.microsoft.com/office/drawing/2014/main" id="{81DDC716-2B68-4CA5-AAFB-01BD502DE100}"/>
              </a:ext>
            </a:extLst>
          </p:cNvPr>
          <p:cNvSpPr>
            <a:spLocks noGrp="1"/>
          </p:cNvSpPr>
          <p:nvPr>
            <p:ph type="pic" sz="quarter" idx="64"/>
          </p:nvPr>
        </p:nvSpPr>
        <p:spPr>
          <a:xfrm>
            <a:off x="5733453" y="4492530"/>
            <a:ext cx="548936" cy="535162"/>
          </a:xfrm>
          <a:prstGeom prst="rect">
            <a:avLst/>
          </a:prstGeom>
        </p:spPr>
        <p:txBody>
          <a:bodyPr>
            <a:normAutofit/>
          </a:bodyPr>
          <a:lstStyle>
            <a:lvl1pPr marL="0" indent="0">
              <a:buNone/>
              <a:defRPr sz="1000"/>
            </a:lvl1pPr>
          </a:lstStyle>
          <a:p>
            <a:endParaRPr lang="en-US"/>
          </a:p>
        </p:txBody>
      </p:sp>
      <p:sp>
        <p:nvSpPr>
          <p:cNvPr id="49" name="Text Placeholder 4">
            <a:extLst>
              <a:ext uri="{FF2B5EF4-FFF2-40B4-BE49-F238E27FC236}">
                <a16:creationId xmlns:a16="http://schemas.microsoft.com/office/drawing/2014/main" id="{B8C15351-02A1-4FE3-925C-228897D1232A}"/>
              </a:ext>
            </a:extLst>
          </p:cNvPr>
          <p:cNvSpPr>
            <a:spLocks noGrp="1"/>
          </p:cNvSpPr>
          <p:nvPr>
            <p:ph type="body" sz="quarter" idx="65" hasCustomPrompt="1"/>
          </p:nvPr>
        </p:nvSpPr>
        <p:spPr>
          <a:xfrm>
            <a:off x="5262043" y="5100168"/>
            <a:ext cx="1491757" cy="279571"/>
          </a:xfrm>
          <a:prstGeom prst="rect">
            <a:avLst/>
          </a:prstGeom>
        </p:spPr>
        <p:txBody>
          <a:bodyPr>
            <a:normAutofit/>
          </a:bodyPr>
          <a:lstStyle>
            <a:lvl1pPr marL="0" indent="0" algn="ctr">
              <a:buNone/>
              <a:defRPr sz="1600" baseline="0">
                <a:solidFill>
                  <a:srgbClr val="213D77"/>
                </a:solidFill>
                <a:latin typeface="Poppins SemiBold" panose="00000700000000000000" pitchFamily="2" charset="0"/>
                <a:cs typeface="Poppins" panose="00000500000000000000" pitchFamily="2" charset="0"/>
              </a:defRPr>
            </a:lvl1pPr>
            <a:lvl2pPr marL="1219215" indent="0">
              <a:buNone/>
              <a:defRPr sz="4000" baseline="0">
                <a:solidFill>
                  <a:srgbClr val="213D77"/>
                </a:solidFill>
                <a:latin typeface="Poppins SemiBold" panose="00000700000000000000" pitchFamily="2" charset="0"/>
                <a:cs typeface="Poppins" panose="00000500000000000000" pitchFamily="2" charset="0"/>
              </a:defRPr>
            </a:lvl2pPr>
            <a:lvl3pPr marL="2438430" indent="0">
              <a:buNone/>
              <a:defRPr sz="4000"/>
            </a:lvl3pPr>
            <a:lvl4pPr marL="3657645" indent="0">
              <a:buNone/>
              <a:defRPr sz="4000"/>
            </a:lvl4pPr>
            <a:lvl5pPr marL="4876861" indent="0">
              <a:buNone/>
              <a:defRPr sz="4000"/>
            </a:lvl5pPr>
          </a:lstStyle>
          <a:p>
            <a:pPr lvl="0"/>
            <a:r>
              <a:rPr lang="en-US"/>
              <a:t>Title</a:t>
            </a:r>
          </a:p>
        </p:txBody>
      </p:sp>
      <p:sp>
        <p:nvSpPr>
          <p:cNvPr id="50" name="Text Placeholder 10">
            <a:extLst>
              <a:ext uri="{FF2B5EF4-FFF2-40B4-BE49-F238E27FC236}">
                <a16:creationId xmlns:a16="http://schemas.microsoft.com/office/drawing/2014/main" id="{34C81DC9-FD77-441E-814C-FA52BE24396F}"/>
              </a:ext>
            </a:extLst>
          </p:cNvPr>
          <p:cNvSpPr>
            <a:spLocks noGrp="1"/>
          </p:cNvSpPr>
          <p:nvPr>
            <p:ph type="body" sz="quarter" idx="66"/>
          </p:nvPr>
        </p:nvSpPr>
        <p:spPr>
          <a:xfrm>
            <a:off x="5256386" y="5347693"/>
            <a:ext cx="1503071" cy="279571"/>
          </a:xfrm>
        </p:spPr>
        <p:txBody>
          <a:bodyPr>
            <a:noAutofit/>
          </a:bodyPr>
          <a:lstStyle>
            <a:lvl1pPr marL="0" indent="0" algn="ctr">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51" name="Picture Placeholder 7">
            <a:extLst>
              <a:ext uri="{FF2B5EF4-FFF2-40B4-BE49-F238E27FC236}">
                <a16:creationId xmlns:a16="http://schemas.microsoft.com/office/drawing/2014/main" id="{B42A8CBB-E1D0-45F5-8793-B2743259821F}"/>
              </a:ext>
            </a:extLst>
          </p:cNvPr>
          <p:cNvSpPr>
            <a:spLocks noGrp="1"/>
          </p:cNvSpPr>
          <p:nvPr>
            <p:ph type="pic" sz="quarter" idx="87" hasCustomPrompt="1"/>
          </p:nvPr>
        </p:nvSpPr>
        <p:spPr>
          <a:xfrm>
            <a:off x="705712" y="2546440"/>
            <a:ext cx="101600" cy="100012"/>
          </a:xfrm>
        </p:spPr>
        <p:txBody>
          <a:bodyPr>
            <a:noAutofit/>
          </a:bodyPr>
          <a:lstStyle>
            <a:lvl1pPr marL="0" indent="0" rtl="0">
              <a:buNone/>
              <a:defRPr sz="500"/>
            </a:lvl1pPr>
          </a:lstStyle>
          <a:p>
            <a:r>
              <a:rPr lang="en-US"/>
              <a:t> </a:t>
            </a:r>
          </a:p>
        </p:txBody>
      </p:sp>
      <p:sp>
        <p:nvSpPr>
          <p:cNvPr id="52" name="Text Placeholder 4">
            <a:extLst>
              <a:ext uri="{FF2B5EF4-FFF2-40B4-BE49-F238E27FC236}">
                <a16:creationId xmlns:a16="http://schemas.microsoft.com/office/drawing/2014/main" id="{87845C2E-5FB7-4C77-A702-A82BB3097714}"/>
              </a:ext>
            </a:extLst>
          </p:cNvPr>
          <p:cNvSpPr>
            <a:spLocks noGrp="1"/>
          </p:cNvSpPr>
          <p:nvPr>
            <p:ph type="body" sz="quarter" idx="88"/>
          </p:nvPr>
        </p:nvSpPr>
        <p:spPr>
          <a:xfrm>
            <a:off x="818836" y="25028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53" name="Text Placeholder 10">
            <a:extLst>
              <a:ext uri="{FF2B5EF4-FFF2-40B4-BE49-F238E27FC236}">
                <a16:creationId xmlns:a16="http://schemas.microsoft.com/office/drawing/2014/main" id="{7C123742-2533-49C5-8AF8-7A2B399FFFD6}"/>
              </a:ext>
            </a:extLst>
          </p:cNvPr>
          <p:cNvSpPr>
            <a:spLocks noGrp="1"/>
          </p:cNvSpPr>
          <p:nvPr>
            <p:ph type="body" sz="quarter" idx="89"/>
          </p:nvPr>
        </p:nvSpPr>
        <p:spPr>
          <a:xfrm>
            <a:off x="818837" y="27386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0" name="Picture Placeholder 7">
            <a:extLst>
              <a:ext uri="{FF2B5EF4-FFF2-40B4-BE49-F238E27FC236}">
                <a16:creationId xmlns:a16="http://schemas.microsoft.com/office/drawing/2014/main" id="{5CEAEE0A-B10C-4C93-8742-010EF73FE2DB}"/>
              </a:ext>
            </a:extLst>
          </p:cNvPr>
          <p:cNvSpPr>
            <a:spLocks noGrp="1"/>
          </p:cNvSpPr>
          <p:nvPr>
            <p:ph type="pic" sz="quarter" idx="90" hasCustomPrompt="1"/>
          </p:nvPr>
        </p:nvSpPr>
        <p:spPr>
          <a:xfrm>
            <a:off x="2414840" y="2547240"/>
            <a:ext cx="101600" cy="100012"/>
          </a:xfrm>
        </p:spPr>
        <p:txBody>
          <a:bodyPr>
            <a:noAutofit/>
          </a:bodyPr>
          <a:lstStyle>
            <a:lvl1pPr marL="0" indent="0" rtl="0">
              <a:buNone/>
              <a:defRPr sz="500"/>
            </a:lvl1pPr>
          </a:lstStyle>
          <a:p>
            <a:r>
              <a:rPr lang="en-US"/>
              <a:t> </a:t>
            </a:r>
          </a:p>
        </p:txBody>
      </p:sp>
      <p:sp>
        <p:nvSpPr>
          <p:cNvPr id="61" name="Text Placeholder 4">
            <a:extLst>
              <a:ext uri="{FF2B5EF4-FFF2-40B4-BE49-F238E27FC236}">
                <a16:creationId xmlns:a16="http://schemas.microsoft.com/office/drawing/2014/main" id="{66EDF45D-97A1-4561-BBF4-E8EB2922AE10}"/>
              </a:ext>
            </a:extLst>
          </p:cNvPr>
          <p:cNvSpPr>
            <a:spLocks noGrp="1"/>
          </p:cNvSpPr>
          <p:nvPr>
            <p:ph type="body" sz="quarter" idx="91"/>
          </p:nvPr>
        </p:nvSpPr>
        <p:spPr>
          <a:xfrm>
            <a:off x="2522879"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2" name="Text Placeholder 10">
            <a:extLst>
              <a:ext uri="{FF2B5EF4-FFF2-40B4-BE49-F238E27FC236}">
                <a16:creationId xmlns:a16="http://schemas.microsoft.com/office/drawing/2014/main" id="{912A4348-B43F-4232-8227-6B0FD48EF2E6}"/>
              </a:ext>
            </a:extLst>
          </p:cNvPr>
          <p:cNvSpPr>
            <a:spLocks noGrp="1"/>
          </p:cNvSpPr>
          <p:nvPr>
            <p:ph type="body" sz="quarter" idx="92"/>
          </p:nvPr>
        </p:nvSpPr>
        <p:spPr>
          <a:xfrm>
            <a:off x="2522880"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3" name="Picture Placeholder 7">
            <a:extLst>
              <a:ext uri="{FF2B5EF4-FFF2-40B4-BE49-F238E27FC236}">
                <a16:creationId xmlns:a16="http://schemas.microsoft.com/office/drawing/2014/main" id="{997D50C0-76E9-4BDD-9608-4B1DF4E55DB6}"/>
              </a:ext>
            </a:extLst>
          </p:cNvPr>
          <p:cNvSpPr>
            <a:spLocks noGrp="1"/>
          </p:cNvSpPr>
          <p:nvPr>
            <p:ph type="pic" sz="quarter" idx="93" hasCustomPrompt="1"/>
          </p:nvPr>
        </p:nvSpPr>
        <p:spPr>
          <a:xfrm>
            <a:off x="4136008" y="2547240"/>
            <a:ext cx="101600" cy="100012"/>
          </a:xfrm>
        </p:spPr>
        <p:txBody>
          <a:bodyPr>
            <a:noAutofit/>
          </a:bodyPr>
          <a:lstStyle>
            <a:lvl1pPr marL="0" indent="0" rtl="0">
              <a:buNone/>
              <a:defRPr sz="500"/>
            </a:lvl1pPr>
          </a:lstStyle>
          <a:p>
            <a:r>
              <a:rPr lang="en-US"/>
              <a:t> </a:t>
            </a:r>
          </a:p>
        </p:txBody>
      </p:sp>
      <p:sp>
        <p:nvSpPr>
          <p:cNvPr id="64" name="Text Placeholder 4">
            <a:extLst>
              <a:ext uri="{FF2B5EF4-FFF2-40B4-BE49-F238E27FC236}">
                <a16:creationId xmlns:a16="http://schemas.microsoft.com/office/drawing/2014/main" id="{4CAA3F8B-0AA1-4B5E-A865-42A8768B7039}"/>
              </a:ext>
            </a:extLst>
          </p:cNvPr>
          <p:cNvSpPr>
            <a:spLocks noGrp="1"/>
          </p:cNvSpPr>
          <p:nvPr>
            <p:ph type="body" sz="quarter" idx="94"/>
          </p:nvPr>
        </p:nvSpPr>
        <p:spPr>
          <a:xfrm>
            <a:off x="4244047"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5" name="Text Placeholder 10">
            <a:extLst>
              <a:ext uri="{FF2B5EF4-FFF2-40B4-BE49-F238E27FC236}">
                <a16:creationId xmlns:a16="http://schemas.microsoft.com/office/drawing/2014/main" id="{6FBF42A0-6BF7-403C-A3BA-2AE9DB72D215}"/>
              </a:ext>
            </a:extLst>
          </p:cNvPr>
          <p:cNvSpPr>
            <a:spLocks noGrp="1"/>
          </p:cNvSpPr>
          <p:nvPr>
            <p:ph type="body" sz="quarter" idx="95"/>
          </p:nvPr>
        </p:nvSpPr>
        <p:spPr>
          <a:xfrm>
            <a:off x="4244048"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6" name="Picture Placeholder 7">
            <a:extLst>
              <a:ext uri="{FF2B5EF4-FFF2-40B4-BE49-F238E27FC236}">
                <a16:creationId xmlns:a16="http://schemas.microsoft.com/office/drawing/2014/main" id="{0E7E0BA9-1915-4457-8B0B-6CE247B0BC26}"/>
              </a:ext>
            </a:extLst>
          </p:cNvPr>
          <p:cNvSpPr>
            <a:spLocks noGrp="1"/>
          </p:cNvSpPr>
          <p:nvPr>
            <p:ph type="pic" sz="quarter" idx="96" hasCustomPrompt="1"/>
          </p:nvPr>
        </p:nvSpPr>
        <p:spPr>
          <a:xfrm>
            <a:off x="5873832" y="2547240"/>
            <a:ext cx="101600" cy="100012"/>
          </a:xfrm>
        </p:spPr>
        <p:txBody>
          <a:bodyPr>
            <a:noAutofit/>
          </a:bodyPr>
          <a:lstStyle>
            <a:lvl1pPr marL="0" indent="0" rtl="0">
              <a:buNone/>
              <a:defRPr sz="500"/>
            </a:lvl1pPr>
          </a:lstStyle>
          <a:p>
            <a:r>
              <a:rPr lang="en-US"/>
              <a:t> </a:t>
            </a:r>
          </a:p>
        </p:txBody>
      </p:sp>
      <p:sp>
        <p:nvSpPr>
          <p:cNvPr id="67" name="Text Placeholder 4">
            <a:extLst>
              <a:ext uri="{FF2B5EF4-FFF2-40B4-BE49-F238E27FC236}">
                <a16:creationId xmlns:a16="http://schemas.microsoft.com/office/drawing/2014/main" id="{27B04D57-7570-450D-AB86-B13024EB6181}"/>
              </a:ext>
            </a:extLst>
          </p:cNvPr>
          <p:cNvSpPr>
            <a:spLocks noGrp="1"/>
          </p:cNvSpPr>
          <p:nvPr>
            <p:ph type="body" sz="quarter" idx="97"/>
          </p:nvPr>
        </p:nvSpPr>
        <p:spPr>
          <a:xfrm>
            <a:off x="5981871" y="2503699"/>
            <a:ext cx="1450787" cy="343777"/>
          </a:xfrm>
        </p:spPr>
        <p:txBody>
          <a:bodyPr>
            <a:normAutofit/>
          </a:bodyPr>
          <a:lstStyle>
            <a:lvl1pPr marL="0" indent="0" rtl="0">
              <a:lnSpc>
                <a:spcPts val="1280"/>
              </a:lnSpc>
              <a:buNone/>
              <a:defRPr sz="900" baseline="0">
                <a:latin typeface="Poppins SemiBold" panose="000007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sp>
        <p:nvSpPr>
          <p:cNvPr id="68" name="Text Placeholder 10">
            <a:extLst>
              <a:ext uri="{FF2B5EF4-FFF2-40B4-BE49-F238E27FC236}">
                <a16:creationId xmlns:a16="http://schemas.microsoft.com/office/drawing/2014/main" id="{097F13E2-F006-4448-8BB1-64E648647A2C}"/>
              </a:ext>
            </a:extLst>
          </p:cNvPr>
          <p:cNvSpPr>
            <a:spLocks noGrp="1"/>
          </p:cNvSpPr>
          <p:nvPr>
            <p:ph type="body" sz="quarter" idx="98"/>
          </p:nvPr>
        </p:nvSpPr>
        <p:spPr>
          <a:xfrm>
            <a:off x="5981871" y="2739411"/>
            <a:ext cx="1459272" cy="1461152"/>
          </a:xfrm>
        </p:spPr>
        <p:txBody>
          <a:bodyPr>
            <a:normAutofit/>
          </a:bodyPr>
          <a:lstStyle>
            <a:lvl1pPr marL="0" indent="0" rtl="0">
              <a:lnSpc>
                <a:spcPts val="1280"/>
              </a:lnSpc>
              <a:spcBef>
                <a:spcPts val="500"/>
              </a:spcBef>
              <a:spcAft>
                <a:spcPts val="0"/>
              </a:spcAft>
              <a:buNone/>
              <a:defRPr sz="900">
                <a:latin typeface="Poppins" panose="00000500000000000000" pitchFamily="2" charset="0"/>
                <a:cs typeface="Poppins" panose="00000500000000000000" pitchFamily="2" charset="0"/>
              </a:defRPr>
            </a:lvl1pPr>
            <a:lvl2pPr marL="388620" indent="0">
              <a:buNone/>
              <a:defRPr sz="900">
                <a:latin typeface="Poppins" panose="00000500000000000000" pitchFamily="2" charset="0"/>
                <a:cs typeface="Poppins" panose="00000500000000000000" pitchFamily="2" charset="0"/>
              </a:defRPr>
            </a:lvl2pPr>
            <a:lvl3pPr marL="777240" indent="0">
              <a:buNone/>
              <a:defRPr sz="900">
                <a:latin typeface="Poppins" panose="00000500000000000000" pitchFamily="2" charset="0"/>
                <a:cs typeface="Poppins" panose="00000500000000000000" pitchFamily="2" charset="0"/>
              </a:defRPr>
            </a:lvl3pPr>
            <a:lvl4pPr marL="1165860" indent="0">
              <a:buNone/>
              <a:defRPr sz="900">
                <a:latin typeface="Poppins" panose="00000500000000000000" pitchFamily="2" charset="0"/>
                <a:cs typeface="Poppins" panose="00000500000000000000" pitchFamily="2" charset="0"/>
              </a:defRPr>
            </a:lvl4pPr>
            <a:lvl5pPr marL="1554480" indent="0">
              <a:buNone/>
              <a:defRPr sz="900">
                <a:latin typeface="Poppins" panose="00000500000000000000" pitchFamily="2" charset="0"/>
                <a:cs typeface="Poppins" panose="00000500000000000000" pitchFamily="2" charset="0"/>
              </a:defRPr>
            </a:lvl5pPr>
          </a:lstStyle>
          <a:p>
            <a:pPr lvl="0"/>
            <a:r>
              <a:rPr lang="en-US"/>
              <a:t>Click to edit</a:t>
            </a:r>
          </a:p>
        </p:txBody>
      </p:sp>
      <p:pic>
        <p:nvPicPr>
          <p:cNvPr id="47" name="Picture Placeholder 79">
            <a:extLst>
              <a:ext uri="{FF2B5EF4-FFF2-40B4-BE49-F238E27FC236}">
                <a16:creationId xmlns:a16="http://schemas.microsoft.com/office/drawing/2014/main" id="{174E6987-5058-8640-9CE1-FBBDAA715C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 t="8609" r="24678" b="54217"/>
          <a:stretch/>
        </p:blipFill>
        <p:spPr>
          <a:xfrm>
            <a:off x="1094730" y="9449311"/>
            <a:ext cx="2456949" cy="446819"/>
          </a:xfrm>
          <a:prstGeom prst="rect">
            <a:avLst/>
          </a:prstGeom>
        </p:spPr>
      </p:pic>
      <p:pic>
        <p:nvPicPr>
          <p:cNvPr id="69" name="Picture Placeholder 79">
            <a:extLst>
              <a:ext uri="{FF2B5EF4-FFF2-40B4-BE49-F238E27FC236}">
                <a16:creationId xmlns:a16="http://schemas.microsoft.com/office/drawing/2014/main" id="{B377F45E-DE05-5D47-8EB0-0981A8CAB0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6" t="47449" r="1703" b="15377"/>
          <a:stretch/>
        </p:blipFill>
        <p:spPr>
          <a:xfrm>
            <a:off x="3550713" y="9449311"/>
            <a:ext cx="3208745" cy="446819"/>
          </a:xfrm>
          <a:prstGeom prst="rect">
            <a:avLst/>
          </a:prstGeom>
        </p:spPr>
      </p:pic>
      <p:sp>
        <p:nvSpPr>
          <p:cNvPr id="70" name="Text Placeholder 25">
            <a:extLst>
              <a:ext uri="{FF2B5EF4-FFF2-40B4-BE49-F238E27FC236}">
                <a16:creationId xmlns:a16="http://schemas.microsoft.com/office/drawing/2014/main" id="{EAFFE837-642E-6B44-93FB-3DD3E89728DA}"/>
              </a:ext>
            </a:extLst>
          </p:cNvPr>
          <p:cNvSpPr>
            <a:spLocks noGrp="1"/>
          </p:cNvSpPr>
          <p:nvPr>
            <p:ph type="body" sz="quarter" idx="99"/>
          </p:nvPr>
        </p:nvSpPr>
        <p:spPr>
          <a:xfrm>
            <a:off x="604112" y="328671"/>
            <a:ext cx="6525323" cy="231773"/>
          </a:xfrm>
        </p:spPr>
        <p:txBody>
          <a:bodyPr>
            <a:noAutofit/>
          </a:bodyPr>
          <a:lstStyle>
            <a:lvl1pPr marL="0" indent="0">
              <a:buNone/>
              <a:defRPr sz="1200" u="sng" baseline="0">
                <a:solidFill>
                  <a:srgbClr val="213E77"/>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a:t>Click to edit Master text</a:t>
            </a:r>
          </a:p>
        </p:txBody>
      </p:sp>
      <p:sp>
        <p:nvSpPr>
          <p:cNvPr id="71" name="Text Placeholder 25">
            <a:extLst>
              <a:ext uri="{FF2B5EF4-FFF2-40B4-BE49-F238E27FC236}">
                <a16:creationId xmlns:a16="http://schemas.microsoft.com/office/drawing/2014/main" id="{5758820C-930E-9048-8D4C-8416046411A3}"/>
              </a:ext>
            </a:extLst>
          </p:cNvPr>
          <p:cNvSpPr>
            <a:spLocks noGrp="1"/>
          </p:cNvSpPr>
          <p:nvPr>
            <p:ph type="body" sz="quarter" idx="100"/>
          </p:nvPr>
        </p:nvSpPr>
        <p:spPr>
          <a:xfrm>
            <a:off x="705712" y="5957303"/>
            <a:ext cx="6423722" cy="524991"/>
          </a:xfrm>
        </p:spPr>
        <p:txBody>
          <a:bodyPr anchor="ctr">
            <a:noAutofit/>
          </a:bodyPr>
          <a:lstStyle>
            <a:lvl1pPr marL="0" indent="0">
              <a:lnSpc>
                <a:spcPts val="1680"/>
              </a:lnSpc>
              <a:buNone/>
              <a:defRPr sz="1400" u="none" baseline="0">
                <a:solidFill>
                  <a:schemeClr val="tx1"/>
                </a:solidFill>
                <a:uFill>
                  <a:solidFill>
                    <a:srgbClr val="29ACE3"/>
                  </a:solidFill>
                </a:uFill>
                <a:latin typeface="Poppins" panose="00000500000000000000" pitchFamily="2" charset="0"/>
                <a:cs typeface="Poppins" panose="00000500000000000000" pitchFamily="2" charset="0"/>
              </a:defRPr>
            </a:lvl1pPr>
            <a:lvl2pPr marL="388620" indent="0">
              <a:buNone/>
              <a:defRPr sz="1200">
                <a:latin typeface="Poppins" panose="00000500000000000000" pitchFamily="2" charset="0"/>
                <a:cs typeface="Poppins" panose="00000500000000000000" pitchFamily="2" charset="0"/>
              </a:defRPr>
            </a:lvl2pPr>
            <a:lvl3pPr marL="777240" indent="0">
              <a:buNone/>
              <a:defRPr sz="1200">
                <a:latin typeface="Poppins" panose="00000500000000000000" pitchFamily="2" charset="0"/>
                <a:cs typeface="Poppins" panose="00000500000000000000" pitchFamily="2" charset="0"/>
              </a:defRPr>
            </a:lvl3pPr>
            <a:lvl4pPr marL="1165860" indent="0">
              <a:buNone/>
              <a:defRPr sz="1200">
                <a:latin typeface="Poppins" panose="00000500000000000000" pitchFamily="2" charset="0"/>
                <a:cs typeface="Poppins" panose="00000500000000000000" pitchFamily="2" charset="0"/>
              </a:defRPr>
            </a:lvl4pPr>
            <a:lvl5pPr marL="1554480" indent="0">
              <a:buNone/>
              <a:defRPr sz="1200">
                <a:latin typeface="Poppins" panose="00000500000000000000" pitchFamily="2" charset="0"/>
                <a:cs typeface="Poppins" panose="00000500000000000000" pitchFamily="2" charset="0"/>
              </a:defRPr>
            </a:lvl5pPr>
          </a:lstStyle>
          <a:p>
            <a:pPr lvl="0"/>
            <a:r>
              <a:rPr lang="en-US"/>
              <a:t>Click to edit Master text</a:t>
            </a:r>
          </a:p>
        </p:txBody>
      </p:sp>
      <p:sp>
        <p:nvSpPr>
          <p:cNvPr id="72" name="Freeform: Shape 72">
            <a:extLst>
              <a:ext uri="{FF2B5EF4-FFF2-40B4-BE49-F238E27FC236}">
                <a16:creationId xmlns:a16="http://schemas.microsoft.com/office/drawing/2014/main" id="{0AB33B1A-2686-F247-852B-478582AC9D80}"/>
              </a:ext>
            </a:extLst>
          </p:cNvPr>
          <p:cNvSpPr/>
          <p:nvPr userDrawn="1"/>
        </p:nvSpPr>
        <p:spPr>
          <a:xfrm>
            <a:off x="628513" y="5939958"/>
            <a:ext cx="45719" cy="531586"/>
          </a:xfrm>
          <a:custGeom>
            <a:avLst/>
            <a:gdLst>
              <a:gd name="connsiteX0" fmla="*/ 0 w 12695"/>
              <a:gd name="connsiteY0" fmla="*/ 0 h 3736055"/>
              <a:gd name="connsiteX1" fmla="*/ 0 w 12695"/>
              <a:gd name="connsiteY1" fmla="*/ 3736056 h 3736055"/>
            </a:gdLst>
            <a:ahLst/>
            <a:cxnLst>
              <a:cxn ang="0">
                <a:pos x="connsiteX0" y="connsiteY0"/>
              </a:cxn>
              <a:cxn ang="0">
                <a:pos x="connsiteX1" y="connsiteY1"/>
              </a:cxn>
            </a:cxnLst>
            <a:rect l="l" t="t" r="r" b="b"/>
            <a:pathLst>
              <a:path w="12695" h="3736055">
                <a:moveTo>
                  <a:pt x="0" y="0"/>
                </a:moveTo>
                <a:lnTo>
                  <a:pt x="0" y="3736056"/>
                </a:lnTo>
              </a:path>
            </a:pathLst>
          </a:custGeom>
          <a:ln w="25383" cap="flat">
            <a:solidFill>
              <a:srgbClr val="FBAD4C"/>
            </a:solidFill>
            <a:prstDash val="solid"/>
            <a:miter/>
          </a:ln>
        </p:spPr>
        <p:txBody>
          <a:bodyPr rtlCol="0" anchor="ctr"/>
          <a:lstStyle/>
          <a:p>
            <a:endParaRPr lang="en-US"/>
          </a:p>
        </p:txBody>
      </p:sp>
    </p:spTree>
    <p:extLst>
      <p:ext uri="{BB962C8B-B14F-4D97-AF65-F5344CB8AC3E}">
        <p14:creationId xmlns:p14="http://schemas.microsoft.com/office/powerpoint/2010/main" val="1084647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0A8BA46-8EE9-4CBC-9921-C814F289DCBD}" type="datetimeFigureOut">
              <a:rPr lang="en-US" smtClean="0"/>
              <a:t>9/14/2021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BB7348D-30AA-4D6D-880B-30F20D5F4557}" type="slidenum">
              <a:rPr lang="en-US" smtClean="0"/>
              <a:t>‹#›</a:t>
            </a:fld>
            <a:endParaRPr lang="en-US"/>
          </a:p>
        </p:txBody>
      </p:sp>
    </p:spTree>
    <p:extLst>
      <p:ext uri="{BB962C8B-B14F-4D97-AF65-F5344CB8AC3E}">
        <p14:creationId xmlns:p14="http://schemas.microsoft.com/office/powerpoint/2010/main" val="52231715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9.svg"/><Relationship Id="rId2" Type="http://schemas.openxmlformats.org/officeDocument/2006/relationships/notesSlide" Target="../notesSlides/notesSlide2.xml"/><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79733-7536-4E21-88D6-531C4A48340A}"/>
              </a:ext>
            </a:extLst>
          </p:cNvPr>
          <p:cNvSpPr>
            <a:spLocks noGrp="1"/>
          </p:cNvSpPr>
          <p:nvPr>
            <p:ph type="body" sz="quarter" idx="15"/>
          </p:nvPr>
        </p:nvSpPr>
        <p:spPr>
          <a:xfrm>
            <a:off x="606425" y="2913064"/>
            <a:ext cx="6530975" cy="1181100"/>
          </a:xfrm>
        </p:spPr>
        <p:txBody>
          <a:bodyPr>
            <a:normAutofit/>
          </a:bodyPr>
          <a:lstStyle/>
          <a:p>
            <a:pPr>
              <a:lnSpc>
                <a:spcPts val="1600"/>
              </a:lnSpc>
            </a:pPr>
            <a:r>
              <a:rPr lang="en-US" sz="1400" err="1"/>
              <a:t>Affirma</a:t>
            </a:r>
            <a:r>
              <a:rPr lang="en-US" sz="1400"/>
              <a:t> Can Help.</a:t>
            </a:r>
          </a:p>
          <a:p>
            <a:pPr>
              <a:lnSpc>
                <a:spcPts val="1600"/>
              </a:lnSpc>
            </a:pPr>
            <a:r>
              <a:rPr lang="en-US" sz="1400"/>
              <a:t>We Provide Digital and Technology Solutions That Deliver Results. </a:t>
            </a:r>
          </a:p>
          <a:p>
            <a:endParaRPr lang="en-US"/>
          </a:p>
          <a:p>
            <a:r>
              <a:rPr lang="en-US" err="1"/>
              <a:t>Affirma</a:t>
            </a:r>
            <a:r>
              <a:rPr lang="en-US"/>
              <a:t> has been successfully partnering with manufacturing companies for nearly twenty years on many custom technology and digital marketing solutions to increase efficiency and fill the gaps for needed services. We know some of the major challenges in the manufacturing industry are: </a:t>
            </a:r>
          </a:p>
        </p:txBody>
      </p:sp>
      <p:pic>
        <p:nvPicPr>
          <p:cNvPr id="34" name="Picture Placeholder 33">
            <a:extLst>
              <a:ext uri="{FF2B5EF4-FFF2-40B4-BE49-F238E27FC236}">
                <a16:creationId xmlns:a16="http://schemas.microsoft.com/office/drawing/2014/main" id="{B42BA7A1-F568-4680-8A3F-FE387217C7B8}"/>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4" y="4215565"/>
            <a:ext cx="101600" cy="100012"/>
          </a:xfrm>
        </p:spPr>
      </p:pic>
      <p:pic>
        <p:nvPicPr>
          <p:cNvPr id="36" name="Picture Placeholder 35">
            <a:extLst>
              <a:ext uri="{FF2B5EF4-FFF2-40B4-BE49-F238E27FC236}">
                <a16:creationId xmlns:a16="http://schemas.microsoft.com/office/drawing/2014/main" id="{0BE2E867-1B18-4C79-B2A1-75E2C1DBA4A7}"/>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4" y="4510081"/>
            <a:ext cx="101600" cy="100012"/>
          </a:xfrm>
        </p:spPr>
      </p:pic>
      <p:pic>
        <p:nvPicPr>
          <p:cNvPr id="38" name="Picture Placeholder 37">
            <a:extLst>
              <a:ext uri="{FF2B5EF4-FFF2-40B4-BE49-F238E27FC236}">
                <a16:creationId xmlns:a16="http://schemas.microsoft.com/office/drawing/2014/main" id="{08200B57-CDF9-460F-9AF6-5B516FE30CA5}"/>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191380" y="4199019"/>
            <a:ext cx="101600" cy="100012"/>
          </a:xfrm>
        </p:spPr>
      </p:pic>
      <p:pic>
        <p:nvPicPr>
          <p:cNvPr id="40" name="Picture Placeholder 39">
            <a:extLst>
              <a:ext uri="{FF2B5EF4-FFF2-40B4-BE49-F238E27FC236}">
                <a16:creationId xmlns:a16="http://schemas.microsoft.com/office/drawing/2014/main" id="{C80F4895-CE7F-4E38-AB05-DE0BCBF49E32}"/>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192121" y="4500298"/>
            <a:ext cx="101600" cy="100012"/>
          </a:xfrm>
        </p:spPr>
      </p:pic>
      <p:sp>
        <p:nvSpPr>
          <p:cNvPr id="7" name="Text Placeholder 6">
            <a:extLst>
              <a:ext uri="{FF2B5EF4-FFF2-40B4-BE49-F238E27FC236}">
                <a16:creationId xmlns:a16="http://schemas.microsoft.com/office/drawing/2014/main" id="{A5F021B4-3C78-46D8-8FAC-242C99DFF438}"/>
              </a:ext>
            </a:extLst>
          </p:cNvPr>
          <p:cNvSpPr>
            <a:spLocks noGrp="1"/>
          </p:cNvSpPr>
          <p:nvPr>
            <p:ph type="body" sz="quarter" idx="20"/>
          </p:nvPr>
        </p:nvSpPr>
        <p:spPr>
          <a:xfrm>
            <a:off x="820117" y="4172025"/>
            <a:ext cx="3066015" cy="253666"/>
          </a:xfrm>
        </p:spPr>
        <p:txBody>
          <a:bodyPr>
            <a:normAutofit/>
          </a:bodyPr>
          <a:lstStyle/>
          <a:p>
            <a:r>
              <a:rPr lang="en-US"/>
              <a:t>Rapid technology growth &amp; integrating software </a:t>
            </a:r>
          </a:p>
        </p:txBody>
      </p:sp>
      <p:sp>
        <p:nvSpPr>
          <p:cNvPr id="8" name="Text Placeholder 7">
            <a:extLst>
              <a:ext uri="{FF2B5EF4-FFF2-40B4-BE49-F238E27FC236}">
                <a16:creationId xmlns:a16="http://schemas.microsoft.com/office/drawing/2014/main" id="{748F9E96-C2E2-4604-9F60-7F0C3135F342}"/>
              </a:ext>
            </a:extLst>
          </p:cNvPr>
          <p:cNvSpPr>
            <a:spLocks noGrp="1"/>
          </p:cNvSpPr>
          <p:nvPr>
            <p:ph type="body" sz="quarter" idx="21"/>
          </p:nvPr>
        </p:nvSpPr>
        <p:spPr>
          <a:xfrm>
            <a:off x="819898" y="4466541"/>
            <a:ext cx="3066301" cy="253666"/>
          </a:xfrm>
        </p:spPr>
        <p:txBody>
          <a:bodyPr>
            <a:normAutofit/>
          </a:bodyPr>
          <a:lstStyle/>
          <a:p>
            <a:r>
              <a:rPr lang="en-US"/>
              <a:t>Increasing customer &amp; automation demands</a:t>
            </a:r>
          </a:p>
        </p:txBody>
      </p:sp>
      <p:sp>
        <p:nvSpPr>
          <p:cNvPr id="9" name="Text Placeholder 8">
            <a:extLst>
              <a:ext uri="{FF2B5EF4-FFF2-40B4-BE49-F238E27FC236}">
                <a16:creationId xmlns:a16="http://schemas.microsoft.com/office/drawing/2014/main" id="{32B511E5-D215-4E83-8810-00F4062148A5}"/>
              </a:ext>
            </a:extLst>
          </p:cNvPr>
          <p:cNvSpPr>
            <a:spLocks noGrp="1"/>
          </p:cNvSpPr>
          <p:nvPr>
            <p:ph type="body" sz="quarter" idx="22"/>
          </p:nvPr>
        </p:nvSpPr>
        <p:spPr>
          <a:xfrm>
            <a:off x="4304503" y="4177314"/>
            <a:ext cx="3138145" cy="386816"/>
          </a:xfrm>
        </p:spPr>
        <p:txBody>
          <a:bodyPr>
            <a:normAutofit/>
          </a:bodyPr>
          <a:lstStyle/>
          <a:p>
            <a:r>
              <a:rPr lang="en-US"/>
              <a:t>Managing inventory &amp; supply chain management</a:t>
            </a:r>
          </a:p>
        </p:txBody>
      </p:sp>
      <p:sp>
        <p:nvSpPr>
          <p:cNvPr id="10" name="Text Placeholder 9">
            <a:extLst>
              <a:ext uri="{FF2B5EF4-FFF2-40B4-BE49-F238E27FC236}">
                <a16:creationId xmlns:a16="http://schemas.microsoft.com/office/drawing/2014/main" id="{764A8320-E485-4604-AA81-CC298399B764}"/>
              </a:ext>
            </a:extLst>
          </p:cNvPr>
          <p:cNvSpPr>
            <a:spLocks noGrp="1"/>
          </p:cNvSpPr>
          <p:nvPr>
            <p:ph type="body" sz="quarter" idx="23"/>
          </p:nvPr>
        </p:nvSpPr>
        <p:spPr>
          <a:xfrm>
            <a:off x="4322294" y="4491378"/>
            <a:ext cx="3138278" cy="277661"/>
          </a:xfrm>
        </p:spPr>
        <p:txBody>
          <a:bodyPr>
            <a:normAutofit/>
          </a:bodyPr>
          <a:lstStyle/>
          <a:p>
            <a:r>
              <a:rPr lang="en-US"/>
              <a:t>Limited infrastructure, resources &amp; skilled workers</a:t>
            </a:r>
          </a:p>
        </p:txBody>
      </p:sp>
      <p:sp>
        <p:nvSpPr>
          <p:cNvPr id="11" name="Text Placeholder 10">
            <a:extLst>
              <a:ext uri="{FF2B5EF4-FFF2-40B4-BE49-F238E27FC236}">
                <a16:creationId xmlns:a16="http://schemas.microsoft.com/office/drawing/2014/main" id="{A01FBE24-0B1C-40AE-BEDA-3358FD0D7CBE}"/>
              </a:ext>
            </a:extLst>
          </p:cNvPr>
          <p:cNvSpPr>
            <a:spLocks noGrp="1"/>
          </p:cNvSpPr>
          <p:nvPr>
            <p:ph type="body" sz="quarter" idx="24"/>
          </p:nvPr>
        </p:nvSpPr>
        <p:spPr>
          <a:xfrm>
            <a:off x="613007" y="4720383"/>
            <a:ext cx="6829641" cy="1312362"/>
          </a:xfrm>
        </p:spPr>
        <p:txBody>
          <a:bodyPr>
            <a:normAutofit/>
          </a:bodyPr>
          <a:lstStyle/>
          <a:p>
            <a:r>
              <a:rPr lang="en-US"/>
              <a:t>Our full bench of experts is here to help with any project need to provide the latest technology tools, platforms, and digital solutions to not only enhance your operational efficiency, but also solve your pain points. We take the time to learn about your goals, understand your business, and strategize the best solutions to help your team move faster and get the real-time data they need.</a:t>
            </a:r>
            <a:br>
              <a:rPr lang="en-US"/>
            </a:br>
            <a:endParaRPr lang="en-US"/>
          </a:p>
          <a:p>
            <a:r>
              <a:rPr lang="en-US"/>
              <a:t>We help simplify manufacturing processes to unblock teams so they can focus on their core job responsibilities and clear the road for growth and success. </a:t>
            </a:r>
          </a:p>
        </p:txBody>
      </p:sp>
      <p:sp>
        <p:nvSpPr>
          <p:cNvPr id="12" name="Text Placeholder 11">
            <a:extLst>
              <a:ext uri="{FF2B5EF4-FFF2-40B4-BE49-F238E27FC236}">
                <a16:creationId xmlns:a16="http://schemas.microsoft.com/office/drawing/2014/main" id="{FB634B8B-7758-4308-87F7-7D3E4F04ACAF}"/>
              </a:ext>
            </a:extLst>
          </p:cNvPr>
          <p:cNvSpPr>
            <a:spLocks noGrp="1"/>
          </p:cNvSpPr>
          <p:nvPr>
            <p:ph type="body" sz="quarter" idx="25"/>
          </p:nvPr>
        </p:nvSpPr>
        <p:spPr>
          <a:xfrm>
            <a:off x="613007" y="6070620"/>
            <a:ext cx="6524722" cy="231773"/>
          </a:xfrm>
        </p:spPr>
        <p:txBody>
          <a:bodyPr/>
          <a:lstStyle/>
          <a:p>
            <a:r>
              <a:rPr lang="en-US"/>
              <a:t>Why Should Manufacturing Companies Work With Affirma? </a:t>
            </a:r>
          </a:p>
          <a:p>
            <a:endParaRPr lang="en-US"/>
          </a:p>
        </p:txBody>
      </p:sp>
      <p:sp>
        <p:nvSpPr>
          <p:cNvPr id="13" name="Text Placeholder 12">
            <a:extLst>
              <a:ext uri="{FF2B5EF4-FFF2-40B4-BE49-F238E27FC236}">
                <a16:creationId xmlns:a16="http://schemas.microsoft.com/office/drawing/2014/main" id="{E18A70F7-5878-4E8F-9CEE-B53BCE4DAABB}"/>
              </a:ext>
            </a:extLst>
          </p:cNvPr>
          <p:cNvSpPr>
            <a:spLocks noGrp="1"/>
          </p:cNvSpPr>
          <p:nvPr>
            <p:ph type="body" sz="quarter" idx="26"/>
          </p:nvPr>
        </p:nvSpPr>
        <p:spPr>
          <a:xfrm>
            <a:off x="613007" y="6392258"/>
            <a:ext cx="6829641" cy="1220788"/>
          </a:xfrm>
        </p:spPr>
        <p:txBody>
          <a:bodyPr vert="horz" lIns="91440" tIns="45720" rIns="91440" bIns="45720" rtlCol="0" anchor="t">
            <a:normAutofit/>
          </a:bodyPr>
          <a:lstStyle/>
          <a:p>
            <a:r>
              <a:rPr lang="en-US">
                <a:latin typeface="Poppins"/>
                <a:cs typeface="Poppins"/>
              </a:rPr>
              <a:t>Our customized manufacturing industry services allow you to shape and create technology, business, and digital solutions to meet your specific needs. We care deeply about the experience of our clients and know that having the right technologies and resources in place is crucial to execute deliverables and keep up with a constantly evolving marketplace.  </a:t>
            </a:r>
            <a:endParaRPr lang="en-US"/>
          </a:p>
          <a:p>
            <a:endParaRPr lang="en-US"/>
          </a:p>
          <a:p>
            <a:r>
              <a:rPr lang="en-US">
                <a:latin typeface="Poppins"/>
                <a:cs typeface="Poppins"/>
              </a:rPr>
              <a:t>Here are top reasons to work with us:</a:t>
            </a:r>
          </a:p>
        </p:txBody>
      </p:sp>
      <p:sp>
        <p:nvSpPr>
          <p:cNvPr id="14" name="Text Placeholder 13">
            <a:extLst>
              <a:ext uri="{FF2B5EF4-FFF2-40B4-BE49-F238E27FC236}">
                <a16:creationId xmlns:a16="http://schemas.microsoft.com/office/drawing/2014/main" id="{8A73EA74-6AD8-4110-B2F2-85400E2F3953}"/>
              </a:ext>
            </a:extLst>
          </p:cNvPr>
          <p:cNvSpPr>
            <a:spLocks noGrp="1"/>
          </p:cNvSpPr>
          <p:nvPr>
            <p:ph type="body" sz="quarter" idx="35"/>
          </p:nvPr>
        </p:nvSpPr>
        <p:spPr>
          <a:xfrm>
            <a:off x="613007" y="8257609"/>
            <a:ext cx="6549417" cy="231773"/>
          </a:xfrm>
        </p:spPr>
        <p:txBody>
          <a:bodyPr/>
          <a:lstStyle/>
          <a:p>
            <a:r>
              <a:rPr lang="en-US"/>
              <a:t>Our Satisfied Customers: </a:t>
            </a:r>
          </a:p>
        </p:txBody>
      </p:sp>
      <p:pic>
        <p:nvPicPr>
          <p:cNvPr id="46" name="Picture Placeholder 45">
            <a:extLst>
              <a:ext uri="{FF2B5EF4-FFF2-40B4-BE49-F238E27FC236}">
                <a16:creationId xmlns:a16="http://schemas.microsoft.com/office/drawing/2014/main" id="{A27F4A57-20F0-4045-88D2-FDF002AEC7D7}"/>
              </a:ext>
            </a:extLst>
          </p:cNvPr>
          <p:cNvPicPr>
            <a:picLocks noGrp="1" noChangeAspect="1"/>
          </p:cNvPicPr>
          <p:nvPr>
            <p:ph type="pic" sz="quarter" idx="5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4" b="8984"/>
          <a:stretch/>
        </p:blipFill>
        <p:spPr>
          <a:xfrm>
            <a:off x="706773" y="7636484"/>
            <a:ext cx="101600" cy="100012"/>
          </a:xfrm>
        </p:spPr>
      </p:pic>
      <p:pic>
        <p:nvPicPr>
          <p:cNvPr id="48" name="Picture Placeholder 47">
            <a:extLst>
              <a:ext uri="{FF2B5EF4-FFF2-40B4-BE49-F238E27FC236}">
                <a16:creationId xmlns:a16="http://schemas.microsoft.com/office/drawing/2014/main" id="{F4BAD6A7-9255-4E4A-942A-DB3B4EA94B10}"/>
              </a:ext>
            </a:extLst>
          </p:cNvPr>
          <p:cNvPicPr>
            <a:picLocks noGrp="1" noChangeAspect="1"/>
          </p:cNvPicPr>
          <p:nvPr>
            <p:ph type="pic" sz="quarter" idx="51"/>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706773" y="7931000"/>
            <a:ext cx="101600" cy="100012"/>
          </a:xfrm>
        </p:spPr>
      </p:pic>
      <p:pic>
        <p:nvPicPr>
          <p:cNvPr id="42" name="Picture Placeholder 41">
            <a:extLst>
              <a:ext uri="{FF2B5EF4-FFF2-40B4-BE49-F238E27FC236}">
                <a16:creationId xmlns:a16="http://schemas.microsoft.com/office/drawing/2014/main" id="{DF3A4DB8-AB65-4657-8411-8E3048379F1E}"/>
              </a:ext>
            </a:extLst>
          </p:cNvPr>
          <p:cNvPicPr>
            <a:picLocks noGrp="1" noChangeAspect="1"/>
          </p:cNvPicPr>
          <p:nvPr>
            <p:ph type="pic" sz="quarter" idx="52"/>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204836" y="7641275"/>
            <a:ext cx="101600" cy="100012"/>
          </a:xfrm>
        </p:spPr>
      </p:pic>
      <p:pic>
        <p:nvPicPr>
          <p:cNvPr id="44" name="Picture Placeholder 43">
            <a:extLst>
              <a:ext uri="{FF2B5EF4-FFF2-40B4-BE49-F238E27FC236}">
                <a16:creationId xmlns:a16="http://schemas.microsoft.com/office/drawing/2014/main" id="{A98EEB52-D999-4399-9A5E-38CF3633602E}"/>
              </a:ext>
            </a:extLst>
          </p:cNvPr>
          <p:cNvPicPr>
            <a:picLocks noGrp="1" noChangeAspect="1"/>
          </p:cNvPicPr>
          <p:nvPr>
            <p:ph type="pic" sz="quarter" idx="5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985" b="8985"/>
          <a:stretch/>
        </p:blipFill>
        <p:spPr>
          <a:xfrm>
            <a:off x="4204836" y="7940129"/>
            <a:ext cx="101600" cy="100012"/>
          </a:xfrm>
        </p:spPr>
      </p:pic>
      <p:sp>
        <p:nvSpPr>
          <p:cNvPr id="19" name="Text Placeholder 18">
            <a:extLst>
              <a:ext uri="{FF2B5EF4-FFF2-40B4-BE49-F238E27FC236}">
                <a16:creationId xmlns:a16="http://schemas.microsoft.com/office/drawing/2014/main" id="{66628872-0B46-4582-B490-BEB1236B42C8}"/>
              </a:ext>
            </a:extLst>
          </p:cNvPr>
          <p:cNvSpPr>
            <a:spLocks noGrp="1"/>
          </p:cNvSpPr>
          <p:nvPr>
            <p:ph type="body" sz="quarter" idx="54"/>
          </p:nvPr>
        </p:nvSpPr>
        <p:spPr>
          <a:xfrm>
            <a:off x="820116" y="7592944"/>
            <a:ext cx="3066015" cy="253666"/>
          </a:xfrm>
        </p:spPr>
        <p:txBody>
          <a:bodyPr>
            <a:normAutofit/>
          </a:bodyPr>
          <a:lstStyle/>
          <a:p>
            <a:r>
              <a:rPr lang="en-US"/>
              <a:t>Increase productivity &amp; get real-time data </a:t>
            </a:r>
          </a:p>
        </p:txBody>
      </p:sp>
      <p:sp>
        <p:nvSpPr>
          <p:cNvPr id="20" name="Text Placeholder 19">
            <a:extLst>
              <a:ext uri="{FF2B5EF4-FFF2-40B4-BE49-F238E27FC236}">
                <a16:creationId xmlns:a16="http://schemas.microsoft.com/office/drawing/2014/main" id="{9892D14E-D541-4493-BD0B-8EC4E1DA2C20}"/>
              </a:ext>
            </a:extLst>
          </p:cNvPr>
          <p:cNvSpPr>
            <a:spLocks noGrp="1"/>
          </p:cNvSpPr>
          <p:nvPr>
            <p:ph type="body" sz="quarter" idx="55"/>
          </p:nvPr>
        </p:nvSpPr>
        <p:spPr>
          <a:xfrm>
            <a:off x="819897" y="7887460"/>
            <a:ext cx="3066301" cy="253666"/>
          </a:xfrm>
        </p:spPr>
        <p:txBody>
          <a:bodyPr>
            <a:normAutofit/>
          </a:bodyPr>
          <a:lstStyle/>
          <a:p>
            <a:r>
              <a:rPr lang="en-US"/>
              <a:t>Streamline &amp; automate operations </a:t>
            </a:r>
          </a:p>
        </p:txBody>
      </p:sp>
      <p:sp>
        <p:nvSpPr>
          <p:cNvPr id="21" name="Text Placeholder 20">
            <a:extLst>
              <a:ext uri="{FF2B5EF4-FFF2-40B4-BE49-F238E27FC236}">
                <a16:creationId xmlns:a16="http://schemas.microsoft.com/office/drawing/2014/main" id="{DF1D20A2-182C-44F6-88B7-CF25ED1F8512}"/>
              </a:ext>
            </a:extLst>
          </p:cNvPr>
          <p:cNvSpPr>
            <a:spLocks noGrp="1"/>
          </p:cNvSpPr>
          <p:nvPr>
            <p:ph type="body" sz="quarter" idx="56"/>
          </p:nvPr>
        </p:nvSpPr>
        <p:spPr>
          <a:xfrm>
            <a:off x="4322294" y="7592439"/>
            <a:ext cx="2836801" cy="253666"/>
          </a:xfrm>
        </p:spPr>
        <p:txBody>
          <a:bodyPr>
            <a:normAutofit/>
          </a:bodyPr>
          <a:lstStyle/>
          <a:p>
            <a:r>
              <a:rPr lang="en-US"/>
              <a:t>Secure platforms and tools </a:t>
            </a:r>
          </a:p>
        </p:txBody>
      </p:sp>
      <p:sp>
        <p:nvSpPr>
          <p:cNvPr id="22" name="Text Placeholder 21">
            <a:extLst>
              <a:ext uri="{FF2B5EF4-FFF2-40B4-BE49-F238E27FC236}">
                <a16:creationId xmlns:a16="http://schemas.microsoft.com/office/drawing/2014/main" id="{ECA6AE27-48B4-4983-AC19-BED2D6F8D6E9}"/>
              </a:ext>
            </a:extLst>
          </p:cNvPr>
          <p:cNvSpPr>
            <a:spLocks noGrp="1"/>
          </p:cNvSpPr>
          <p:nvPr>
            <p:ph type="body" sz="quarter" idx="57"/>
          </p:nvPr>
        </p:nvSpPr>
        <p:spPr>
          <a:xfrm>
            <a:off x="4322075" y="7885073"/>
            <a:ext cx="2837067" cy="253666"/>
          </a:xfrm>
        </p:spPr>
        <p:txBody>
          <a:bodyPr>
            <a:normAutofit/>
          </a:bodyPr>
          <a:lstStyle/>
          <a:p>
            <a:r>
              <a:rPr lang="en-US"/>
              <a:t>Improve customer experience  </a:t>
            </a:r>
          </a:p>
        </p:txBody>
      </p:sp>
      <p:sp>
        <p:nvSpPr>
          <p:cNvPr id="23" name="Text Placeholder 22">
            <a:extLst>
              <a:ext uri="{FF2B5EF4-FFF2-40B4-BE49-F238E27FC236}">
                <a16:creationId xmlns:a16="http://schemas.microsoft.com/office/drawing/2014/main" id="{7E93EEA9-BB5D-4AA5-8181-D2DE1043E9C6}"/>
              </a:ext>
            </a:extLst>
          </p:cNvPr>
          <p:cNvSpPr>
            <a:spLocks noGrp="1"/>
          </p:cNvSpPr>
          <p:nvPr>
            <p:ph type="body" sz="quarter" idx="58"/>
          </p:nvPr>
        </p:nvSpPr>
        <p:spPr>
          <a:xfrm>
            <a:off x="628650" y="8482013"/>
            <a:ext cx="6813998" cy="714516"/>
          </a:xfrm>
        </p:spPr>
        <p:txBody>
          <a:bodyPr vert="horz" lIns="91440" tIns="45720" rIns="91440" bIns="45720" rtlCol="0" anchor="t">
            <a:normAutofit/>
          </a:bodyPr>
          <a:lstStyle/>
          <a:p>
            <a:r>
              <a:rPr lang="en-US">
                <a:latin typeface="Poppins"/>
                <a:cs typeface="Poppins"/>
              </a:rPr>
              <a:t>Our consulting experts can deliver seamless business solutions, no matter your need. Happy employees, cost savings, marketing strategy, and business growth are just a few examples of the value our manufacturing industry clients gain from our partnership.</a:t>
            </a:r>
          </a:p>
        </p:txBody>
      </p:sp>
      <p:sp>
        <p:nvSpPr>
          <p:cNvPr id="30" name="Text Placeholder 29">
            <a:extLst>
              <a:ext uri="{FF2B5EF4-FFF2-40B4-BE49-F238E27FC236}">
                <a16:creationId xmlns:a16="http://schemas.microsoft.com/office/drawing/2014/main" id="{61DFD7FF-9BC8-4885-A36A-AF6A40012143}"/>
              </a:ext>
            </a:extLst>
          </p:cNvPr>
          <p:cNvSpPr>
            <a:spLocks noGrp="1"/>
          </p:cNvSpPr>
          <p:nvPr>
            <p:ph type="body" sz="quarter" idx="48"/>
          </p:nvPr>
        </p:nvSpPr>
        <p:spPr>
          <a:xfrm>
            <a:off x="598345" y="1602157"/>
            <a:ext cx="6535099" cy="1220788"/>
          </a:xfrm>
        </p:spPr>
        <p:txBody>
          <a:bodyPr/>
          <a:lstStyle/>
          <a:p>
            <a:r>
              <a:rPr lang="en-US"/>
              <a:t>The manufacturing industry is rapidly evolving to keep up with not only technology advancement and automation, but also supply chain management debacles, regulation changes, and the need for skilled workers. Digital transformation to scale operations for real-time visibility has never been more necessary. </a:t>
            </a:r>
          </a:p>
        </p:txBody>
      </p:sp>
      <p:sp>
        <p:nvSpPr>
          <p:cNvPr id="31" name="Text Placeholder 30">
            <a:extLst>
              <a:ext uri="{FF2B5EF4-FFF2-40B4-BE49-F238E27FC236}">
                <a16:creationId xmlns:a16="http://schemas.microsoft.com/office/drawing/2014/main" id="{1F4A32BE-E74A-48A9-AB95-FD2E07D6FF33}"/>
              </a:ext>
            </a:extLst>
          </p:cNvPr>
          <p:cNvSpPr>
            <a:spLocks noGrp="1"/>
          </p:cNvSpPr>
          <p:nvPr>
            <p:ph type="body" sz="quarter" idx="49"/>
          </p:nvPr>
        </p:nvSpPr>
        <p:spPr>
          <a:xfrm>
            <a:off x="602469" y="403884"/>
            <a:ext cx="3147896" cy="1003769"/>
          </a:xfrm>
        </p:spPr>
        <p:txBody>
          <a:bodyPr/>
          <a:lstStyle/>
          <a:p>
            <a:r>
              <a:rPr lang="en-US"/>
              <a:t>How </a:t>
            </a:r>
            <a:r>
              <a:rPr lang="en-US" err="1"/>
              <a:t>Affirma</a:t>
            </a:r>
            <a:r>
              <a:rPr lang="en-US"/>
              <a:t> Helps Support Manufacturing </a:t>
            </a:r>
          </a:p>
          <a:p>
            <a:r>
              <a:rPr lang="en-US"/>
              <a:t>Companies</a:t>
            </a:r>
          </a:p>
        </p:txBody>
      </p:sp>
      <p:pic>
        <p:nvPicPr>
          <p:cNvPr id="86" name="Picture Placeholder 49">
            <a:extLst>
              <a:ext uri="{FF2B5EF4-FFF2-40B4-BE49-F238E27FC236}">
                <a16:creationId xmlns:a16="http://schemas.microsoft.com/office/drawing/2014/main" id="{FC4B0071-B1E2-2C43-BC8F-3ED1ECAA938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1044449" y="9448290"/>
            <a:ext cx="947139" cy="204787"/>
          </a:xfrm>
          <a:prstGeom prst="rect">
            <a:avLst/>
          </a:prstGeom>
        </p:spPr>
      </p:pic>
      <p:pic>
        <p:nvPicPr>
          <p:cNvPr id="6" name="Picture 5" descr="Logo, company name&#10;&#10;Description automatically generated">
            <a:extLst>
              <a:ext uri="{FF2B5EF4-FFF2-40B4-BE49-F238E27FC236}">
                <a16:creationId xmlns:a16="http://schemas.microsoft.com/office/drawing/2014/main" id="{8B248A5B-9353-4F91-98A1-C7195162079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22813" b="27103"/>
          <a:stretch/>
        </p:blipFill>
        <p:spPr>
          <a:xfrm>
            <a:off x="4128764" y="9369972"/>
            <a:ext cx="1443237" cy="361421"/>
          </a:xfrm>
          <a:prstGeom prst="rect">
            <a:avLst/>
          </a:prstGeom>
        </p:spPr>
      </p:pic>
      <p:pic>
        <p:nvPicPr>
          <p:cNvPr id="16" name="Picture 15" descr="Logo, company name&#10;&#10;Description automatically generated">
            <a:extLst>
              <a:ext uri="{FF2B5EF4-FFF2-40B4-BE49-F238E27FC236}">
                <a16:creationId xmlns:a16="http://schemas.microsoft.com/office/drawing/2014/main" id="{5B2B3AD9-AACB-4F91-B209-C4B18818004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86823" y="9334391"/>
            <a:ext cx="1463542" cy="432584"/>
          </a:xfrm>
          <a:prstGeom prst="rect">
            <a:avLst/>
          </a:prstGeom>
        </p:spPr>
      </p:pic>
      <p:pic>
        <p:nvPicPr>
          <p:cNvPr id="39" name="Picture 3" descr="Logo&#10;&#10;Description automatically generated">
            <a:extLst>
              <a:ext uri="{FF2B5EF4-FFF2-40B4-BE49-F238E27FC236}">
                <a16:creationId xmlns:a16="http://schemas.microsoft.com/office/drawing/2014/main" id="{927F0663-AC37-4335-ABC1-4EAB33EA0319}"/>
              </a:ext>
            </a:extLst>
          </p:cNvPr>
          <p:cNvPicPr>
            <a:picLocks noChangeAspect="1"/>
          </p:cNvPicPr>
          <p:nvPr/>
        </p:nvPicPr>
        <p:blipFill>
          <a:blip r:embed="rId8"/>
          <a:stretch>
            <a:fillRect/>
          </a:stretch>
        </p:blipFill>
        <p:spPr>
          <a:xfrm>
            <a:off x="5949746" y="9202932"/>
            <a:ext cx="1157070" cy="695499"/>
          </a:xfrm>
          <a:prstGeom prst="rect">
            <a:avLst/>
          </a:prstGeom>
        </p:spPr>
      </p:pic>
    </p:spTree>
    <p:extLst>
      <p:ext uri="{BB962C8B-B14F-4D97-AF65-F5344CB8AC3E}">
        <p14:creationId xmlns:p14="http://schemas.microsoft.com/office/powerpoint/2010/main" val="247430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6A3EBB-DC0E-4C50-9538-E0E025E05D3B}"/>
              </a:ext>
            </a:extLst>
          </p:cNvPr>
          <p:cNvSpPr>
            <a:spLocks noGrp="1"/>
          </p:cNvSpPr>
          <p:nvPr>
            <p:ph type="body" sz="quarter" idx="54"/>
          </p:nvPr>
        </p:nvSpPr>
        <p:spPr>
          <a:xfrm>
            <a:off x="608013" y="6700834"/>
            <a:ext cx="6524625" cy="231775"/>
          </a:xfrm>
        </p:spPr>
        <p:txBody>
          <a:bodyPr/>
          <a:lstStyle/>
          <a:p>
            <a:r>
              <a:rPr lang="en-US"/>
              <a:t>How Our Solutions Help </a:t>
            </a:r>
          </a:p>
        </p:txBody>
      </p:sp>
      <p:sp>
        <p:nvSpPr>
          <p:cNvPr id="3" name="Text Placeholder 2">
            <a:extLst>
              <a:ext uri="{FF2B5EF4-FFF2-40B4-BE49-F238E27FC236}">
                <a16:creationId xmlns:a16="http://schemas.microsoft.com/office/drawing/2014/main" id="{45B24348-B172-4CAB-9471-6890975285B2}"/>
              </a:ext>
            </a:extLst>
          </p:cNvPr>
          <p:cNvSpPr>
            <a:spLocks noGrp="1"/>
          </p:cNvSpPr>
          <p:nvPr>
            <p:ph type="body" sz="quarter" idx="55"/>
          </p:nvPr>
        </p:nvSpPr>
        <p:spPr>
          <a:xfrm>
            <a:off x="604838" y="6932608"/>
            <a:ext cx="6530975" cy="1676401"/>
          </a:xfrm>
        </p:spPr>
        <p:txBody>
          <a:bodyPr>
            <a:normAutofit/>
          </a:bodyPr>
          <a:lstStyle/>
          <a:p>
            <a:r>
              <a:rPr lang="en-US" err="1"/>
              <a:t>Affirma</a:t>
            </a:r>
            <a:r>
              <a:rPr lang="en-US"/>
              <a:t> offers award-winning, full-service technology consultancy and we focus on delivering true, measurable business value to our clients. We give manufacturing companies the power to automate, connect, and simplify organization solutions to run efficiently anywhere, anytime, and under any circumstances.  </a:t>
            </a:r>
          </a:p>
          <a:p>
            <a:r>
              <a:rPr lang="en-US"/>
              <a:t>With an industry-leading 98 percent customer satisfaction rating across more than 1500 projects, </a:t>
            </a:r>
            <a:r>
              <a:rPr lang="en-US" err="1"/>
              <a:t>Affirma</a:t>
            </a:r>
            <a:r>
              <a:rPr lang="en-US"/>
              <a:t> is dedicated to delivering dependable and reliable digital, business and technology solutions that exceed your expectations — and it shows.  </a:t>
            </a:r>
          </a:p>
          <a:p>
            <a:r>
              <a:rPr lang="en-US"/>
              <a:t>Get in touch today to schedule your free consultation and learn how we can help you achieve your unique needs. </a:t>
            </a:r>
          </a:p>
        </p:txBody>
      </p:sp>
      <p:pic>
        <p:nvPicPr>
          <p:cNvPr id="46" name="Picture Placeholder 45">
            <a:extLst>
              <a:ext uri="{FF2B5EF4-FFF2-40B4-BE49-F238E27FC236}">
                <a16:creationId xmlns:a16="http://schemas.microsoft.com/office/drawing/2014/main" id="{4578EB91-82B4-4F38-8E2B-D9DDA6EF4EC1}"/>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81" b="781"/>
          <a:stretch/>
        </p:blipFill>
        <p:spPr>
          <a:xfrm>
            <a:off x="708922" y="9092956"/>
            <a:ext cx="101600" cy="100012"/>
          </a:xfrm>
        </p:spPr>
      </p:pic>
      <p:pic>
        <p:nvPicPr>
          <p:cNvPr id="48" name="Picture Placeholder 47">
            <a:extLst>
              <a:ext uri="{FF2B5EF4-FFF2-40B4-BE49-F238E27FC236}">
                <a16:creationId xmlns:a16="http://schemas.microsoft.com/office/drawing/2014/main" id="{3FB647CE-37EB-440E-BC25-484F580074DA}"/>
              </a:ext>
            </a:extLst>
          </p:cNvPr>
          <p:cNvPicPr>
            <a:picLocks noGrp="1" noChangeAspect="1"/>
          </p:cNvPicPr>
          <p:nvPr>
            <p:ph type="pic" sz="quarter" idx="17"/>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781" b="781"/>
          <a:stretch/>
        </p:blipFill>
        <p:spPr>
          <a:xfrm>
            <a:off x="3022808" y="9092956"/>
            <a:ext cx="101600" cy="100012"/>
          </a:xfrm>
        </p:spPr>
      </p:pic>
      <p:sp>
        <p:nvSpPr>
          <p:cNvPr id="7" name="Text Placeholder 6">
            <a:extLst>
              <a:ext uri="{FF2B5EF4-FFF2-40B4-BE49-F238E27FC236}">
                <a16:creationId xmlns:a16="http://schemas.microsoft.com/office/drawing/2014/main" id="{8FB8A973-B682-420F-80FB-9A12D15A76F1}"/>
              </a:ext>
            </a:extLst>
          </p:cNvPr>
          <p:cNvSpPr>
            <a:spLocks noGrp="1"/>
          </p:cNvSpPr>
          <p:nvPr>
            <p:ph type="body" sz="quarter" idx="20"/>
          </p:nvPr>
        </p:nvSpPr>
        <p:spPr>
          <a:xfrm>
            <a:off x="818836" y="9049416"/>
            <a:ext cx="1995034" cy="289068"/>
          </a:xfrm>
        </p:spPr>
        <p:txBody>
          <a:bodyPr>
            <a:normAutofit/>
          </a:bodyPr>
          <a:lstStyle/>
          <a:p>
            <a:r>
              <a:rPr lang="en-US"/>
              <a:t>affirmaconsulting.com</a:t>
            </a:r>
          </a:p>
        </p:txBody>
      </p:sp>
      <p:sp>
        <p:nvSpPr>
          <p:cNvPr id="8" name="Text Placeholder 7">
            <a:extLst>
              <a:ext uri="{FF2B5EF4-FFF2-40B4-BE49-F238E27FC236}">
                <a16:creationId xmlns:a16="http://schemas.microsoft.com/office/drawing/2014/main" id="{385327CC-9B86-41CA-8587-B79CEA86BF9E}"/>
              </a:ext>
            </a:extLst>
          </p:cNvPr>
          <p:cNvSpPr>
            <a:spLocks noGrp="1"/>
          </p:cNvSpPr>
          <p:nvPr>
            <p:ph type="body" sz="quarter" idx="21"/>
          </p:nvPr>
        </p:nvSpPr>
        <p:spPr>
          <a:xfrm>
            <a:off x="3132504" y="9049416"/>
            <a:ext cx="1611129" cy="289068"/>
          </a:xfrm>
        </p:spPr>
        <p:txBody>
          <a:bodyPr>
            <a:normAutofit/>
          </a:bodyPr>
          <a:lstStyle/>
          <a:p>
            <a:r>
              <a:rPr lang="en-US"/>
              <a:t>425-880-9985</a:t>
            </a:r>
          </a:p>
        </p:txBody>
      </p:sp>
      <p:sp>
        <p:nvSpPr>
          <p:cNvPr id="9" name="Text Placeholder 8">
            <a:extLst>
              <a:ext uri="{FF2B5EF4-FFF2-40B4-BE49-F238E27FC236}">
                <a16:creationId xmlns:a16="http://schemas.microsoft.com/office/drawing/2014/main" id="{BA35F427-A425-4E8A-BC76-919B2DEFC09F}"/>
              </a:ext>
            </a:extLst>
          </p:cNvPr>
          <p:cNvSpPr>
            <a:spLocks noGrp="1"/>
          </p:cNvSpPr>
          <p:nvPr>
            <p:ph type="body" sz="quarter" idx="22"/>
          </p:nvPr>
        </p:nvSpPr>
        <p:spPr>
          <a:xfrm>
            <a:off x="5242984" y="9049416"/>
            <a:ext cx="1995226" cy="289068"/>
          </a:xfrm>
        </p:spPr>
        <p:txBody>
          <a:bodyPr>
            <a:normAutofit/>
          </a:bodyPr>
          <a:lstStyle/>
          <a:p>
            <a:r>
              <a:rPr lang="en-US"/>
              <a:t>info@affirmaconsulting.com</a:t>
            </a:r>
          </a:p>
        </p:txBody>
      </p:sp>
      <p:pic>
        <p:nvPicPr>
          <p:cNvPr id="82" name="Picture Placeholder 81">
            <a:extLst>
              <a:ext uri="{FF2B5EF4-FFF2-40B4-BE49-F238E27FC236}">
                <a16:creationId xmlns:a16="http://schemas.microsoft.com/office/drawing/2014/main" id="{9B0A8C91-67B8-4002-ACCF-0A26E5EC2C53}"/>
              </a:ext>
            </a:extLst>
          </p:cNvPr>
          <p:cNvPicPr>
            <a:picLocks noGrp="1" noChangeAspect="1"/>
          </p:cNvPicPr>
          <p:nvPr>
            <p:ph type="pic" sz="quarter" idx="67"/>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1904" r="11904"/>
          <a:stretch/>
        </p:blipFill>
        <p:spPr>
          <a:xfrm>
            <a:off x="5133289" y="9084808"/>
            <a:ext cx="101600" cy="100012"/>
          </a:xfrm>
        </p:spPr>
      </p:pic>
      <p:pic>
        <p:nvPicPr>
          <p:cNvPr id="93" name="Picture Placeholder 61">
            <a:extLst>
              <a:ext uri="{FF2B5EF4-FFF2-40B4-BE49-F238E27FC236}">
                <a16:creationId xmlns:a16="http://schemas.microsoft.com/office/drawing/2014/main" id="{AC8E0F03-9F8C-4F2F-8979-E6EF82A66C1D}"/>
              </a:ext>
            </a:extLst>
          </p:cNvPr>
          <p:cNvPicPr>
            <a:picLocks noGrp="1" noChangeAspect="1"/>
          </p:cNvPicPr>
          <p:nvPr>
            <p:ph type="pic" sz="quarter" idx="36"/>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706998" y="838902"/>
            <a:ext cx="101600" cy="100012"/>
          </a:xfrm>
        </p:spPr>
      </p:pic>
      <p:sp>
        <p:nvSpPr>
          <p:cNvPr id="94" name="Text Placeholder 11">
            <a:extLst>
              <a:ext uri="{FF2B5EF4-FFF2-40B4-BE49-F238E27FC236}">
                <a16:creationId xmlns:a16="http://schemas.microsoft.com/office/drawing/2014/main" id="{B4C383B9-87A1-42B3-8163-5A130BF6DC16}"/>
              </a:ext>
            </a:extLst>
          </p:cNvPr>
          <p:cNvSpPr>
            <a:spLocks noGrp="1"/>
          </p:cNvSpPr>
          <p:nvPr>
            <p:ph type="body" sz="quarter" idx="37"/>
          </p:nvPr>
        </p:nvSpPr>
        <p:spPr>
          <a:xfrm>
            <a:off x="820122" y="748007"/>
            <a:ext cx="1450787" cy="343778"/>
          </a:xfrm>
        </p:spPr>
        <p:txBody>
          <a:bodyPr>
            <a:normAutofit/>
          </a:bodyPr>
          <a:lstStyle/>
          <a:p>
            <a:r>
              <a:rPr lang="en-US"/>
              <a:t>Technology </a:t>
            </a:r>
          </a:p>
        </p:txBody>
      </p:sp>
      <p:sp>
        <p:nvSpPr>
          <p:cNvPr id="95" name="Text Placeholder 12">
            <a:extLst>
              <a:ext uri="{FF2B5EF4-FFF2-40B4-BE49-F238E27FC236}">
                <a16:creationId xmlns:a16="http://schemas.microsoft.com/office/drawing/2014/main" id="{6FAB40B5-428F-4D8C-BA9F-DB93D585EF68}"/>
              </a:ext>
            </a:extLst>
          </p:cNvPr>
          <p:cNvSpPr>
            <a:spLocks noGrp="1"/>
          </p:cNvSpPr>
          <p:nvPr>
            <p:ph type="body" sz="quarter" idx="38"/>
          </p:nvPr>
        </p:nvSpPr>
        <p:spPr>
          <a:xfrm>
            <a:off x="820123" y="998169"/>
            <a:ext cx="1459272" cy="1559494"/>
          </a:xfrm>
        </p:spPr>
        <p:txBody>
          <a:bodyPr>
            <a:normAutofit/>
          </a:bodyPr>
          <a:lstStyle/>
          <a:p>
            <a:r>
              <a:rPr lang="en-US"/>
              <a:t>ERP &amp; Line of Business </a:t>
            </a:r>
          </a:p>
          <a:p>
            <a:r>
              <a:rPr lang="en-US"/>
              <a:t>Applications </a:t>
            </a:r>
          </a:p>
          <a:p>
            <a:r>
              <a:rPr lang="en-US"/>
              <a:t>Content Management Systems </a:t>
            </a:r>
          </a:p>
          <a:p>
            <a:r>
              <a:rPr lang="en-US"/>
              <a:t>Web &amp; Mobile Applications </a:t>
            </a:r>
          </a:p>
          <a:p>
            <a:r>
              <a:rPr lang="en-US"/>
              <a:t>Systems Integration </a:t>
            </a:r>
          </a:p>
        </p:txBody>
      </p:sp>
      <p:pic>
        <p:nvPicPr>
          <p:cNvPr id="96" name="Picture Placeholder 59">
            <a:extLst>
              <a:ext uri="{FF2B5EF4-FFF2-40B4-BE49-F238E27FC236}">
                <a16:creationId xmlns:a16="http://schemas.microsoft.com/office/drawing/2014/main" id="{6FD2004D-B762-4B0F-9230-8B2D283E17C1}"/>
              </a:ext>
            </a:extLst>
          </p:cNvPr>
          <p:cNvPicPr>
            <a:picLocks noGrp="1" noChangeAspect="1"/>
          </p:cNvPicPr>
          <p:nvPr>
            <p:ph type="pic" sz="quarter" idx="78"/>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2456518" y="832863"/>
            <a:ext cx="101600" cy="100012"/>
          </a:xfrm>
        </p:spPr>
      </p:pic>
      <p:sp>
        <p:nvSpPr>
          <p:cNvPr id="97" name="Text Placeholder 14">
            <a:extLst>
              <a:ext uri="{FF2B5EF4-FFF2-40B4-BE49-F238E27FC236}">
                <a16:creationId xmlns:a16="http://schemas.microsoft.com/office/drawing/2014/main" id="{90B92953-7E3D-449B-9571-A4C980FE7EE1}"/>
              </a:ext>
            </a:extLst>
          </p:cNvPr>
          <p:cNvSpPr>
            <a:spLocks noGrp="1"/>
          </p:cNvSpPr>
          <p:nvPr>
            <p:ph type="body" sz="quarter" idx="79"/>
          </p:nvPr>
        </p:nvSpPr>
        <p:spPr>
          <a:xfrm>
            <a:off x="2564557" y="748807"/>
            <a:ext cx="1450787" cy="343778"/>
          </a:xfrm>
        </p:spPr>
        <p:txBody>
          <a:bodyPr>
            <a:normAutofit/>
          </a:bodyPr>
          <a:lstStyle/>
          <a:p>
            <a:r>
              <a:rPr lang="en-US"/>
              <a:t>Digital Marketing </a:t>
            </a:r>
          </a:p>
        </p:txBody>
      </p:sp>
      <p:sp>
        <p:nvSpPr>
          <p:cNvPr id="98" name="Text Placeholder 15">
            <a:extLst>
              <a:ext uri="{FF2B5EF4-FFF2-40B4-BE49-F238E27FC236}">
                <a16:creationId xmlns:a16="http://schemas.microsoft.com/office/drawing/2014/main" id="{6145AF3C-4E63-40CB-9CBE-3AAAB6A7EEBB}"/>
              </a:ext>
            </a:extLst>
          </p:cNvPr>
          <p:cNvSpPr>
            <a:spLocks noGrp="1"/>
          </p:cNvSpPr>
          <p:nvPr>
            <p:ph type="body" sz="quarter" idx="80"/>
          </p:nvPr>
        </p:nvSpPr>
        <p:spPr>
          <a:xfrm>
            <a:off x="2564558" y="998969"/>
            <a:ext cx="1459272" cy="1559494"/>
          </a:xfrm>
        </p:spPr>
        <p:txBody>
          <a:bodyPr>
            <a:normAutofit/>
          </a:bodyPr>
          <a:lstStyle/>
          <a:p>
            <a:r>
              <a:rPr lang="en-US"/>
              <a:t>Marketing Automation </a:t>
            </a:r>
          </a:p>
          <a:p>
            <a:r>
              <a:rPr lang="en-US"/>
              <a:t>Campaign Execution </a:t>
            </a:r>
          </a:p>
          <a:p>
            <a:r>
              <a:rPr lang="en-US"/>
              <a:t>Copywriting </a:t>
            </a:r>
          </a:p>
          <a:p>
            <a:r>
              <a:rPr lang="en-US"/>
              <a:t>SEM, SEO, PPC, Social Media </a:t>
            </a:r>
          </a:p>
        </p:txBody>
      </p:sp>
      <p:pic>
        <p:nvPicPr>
          <p:cNvPr id="99" name="Picture Placeholder 57">
            <a:extLst>
              <a:ext uri="{FF2B5EF4-FFF2-40B4-BE49-F238E27FC236}">
                <a16:creationId xmlns:a16="http://schemas.microsoft.com/office/drawing/2014/main" id="{A568F6D4-E52F-4124-A6E4-9B04269CABCB}"/>
              </a:ext>
            </a:extLst>
          </p:cNvPr>
          <p:cNvPicPr>
            <a:picLocks noGrp="1" noChangeAspect="1"/>
          </p:cNvPicPr>
          <p:nvPr>
            <p:ph type="pic" sz="quarter" idx="81"/>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4199612" y="832863"/>
            <a:ext cx="101600" cy="100012"/>
          </a:xfrm>
        </p:spPr>
      </p:pic>
      <p:sp>
        <p:nvSpPr>
          <p:cNvPr id="100" name="Text Placeholder 17">
            <a:extLst>
              <a:ext uri="{FF2B5EF4-FFF2-40B4-BE49-F238E27FC236}">
                <a16:creationId xmlns:a16="http://schemas.microsoft.com/office/drawing/2014/main" id="{1E034EBF-5400-420C-A002-10260F8E30B2}"/>
              </a:ext>
            </a:extLst>
          </p:cNvPr>
          <p:cNvSpPr>
            <a:spLocks noGrp="1"/>
          </p:cNvSpPr>
          <p:nvPr>
            <p:ph type="body" sz="quarter" idx="82"/>
          </p:nvPr>
        </p:nvSpPr>
        <p:spPr>
          <a:xfrm>
            <a:off x="4295629" y="748807"/>
            <a:ext cx="1450787" cy="343778"/>
          </a:xfrm>
        </p:spPr>
        <p:txBody>
          <a:bodyPr>
            <a:normAutofit/>
          </a:bodyPr>
          <a:lstStyle/>
          <a:p>
            <a:r>
              <a:rPr lang="en-US"/>
              <a:t>Design Services </a:t>
            </a:r>
          </a:p>
        </p:txBody>
      </p:sp>
      <p:sp>
        <p:nvSpPr>
          <p:cNvPr id="101" name="Text Placeholder 18">
            <a:extLst>
              <a:ext uri="{FF2B5EF4-FFF2-40B4-BE49-F238E27FC236}">
                <a16:creationId xmlns:a16="http://schemas.microsoft.com/office/drawing/2014/main" id="{5EDFAFCB-7D3C-49E2-B57C-C68D2E48CBE8}"/>
              </a:ext>
            </a:extLst>
          </p:cNvPr>
          <p:cNvSpPr>
            <a:spLocks noGrp="1"/>
          </p:cNvSpPr>
          <p:nvPr>
            <p:ph type="body" sz="quarter" idx="83"/>
          </p:nvPr>
        </p:nvSpPr>
        <p:spPr>
          <a:xfrm>
            <a:off x="4295630" y="998969"/>
            <a:ext cx="1459272" cy="1559494"/>
          </a:xfrm>
        </p:spPr>
        <p:txBody>
          <a:bodyPr/>
          <a:lstStyle/>
          <a:p>
            <a:r>
              <a:rPr lang="en-US"/>
              <a:t>User Experience Design </a:t>
            </a:r>
          </a:p>
          <a:p>
            <a:r>
              <a:rPr lang="en-US"/>
              <a:t>Visual Design </a:t>
            </a:r>
          </a:p>
          <a:p>
            <a:r>
              <a:rPr lang="en-US"/>
              <a:t>Rapid Prototyping </a:t>
            </a:r>
          </a:p>
          <a:p>
            <a:r>
              <a:rPr lang="en-US"/>
              <a:t>Journey Mapping </a:t>
            </a:r>
          </a:p>
        </p:txBody>
      </p:sp>
      <p:pic>
        <p:nvPicPr>
          <p:cNvPr id="102" name="Picture Placeholder 55">
            <a:extLst>
              <a:ext uri="{FF2B5EF4-FFF2-40B4-BE49-F238E27FC236}">
                <a16:creationId xmlns:a16="http://schemas.microsoft.com/office/drawing/2014/main" id="{3F10CA2A-7754-42D7-8BE5-29C5F4515A45}"/>
              </a:ext>
            </a:extLst>
          </p:cNvPr>
          <p:cNvPicPr>
            <a:picLocks noGrp="1" noChangeAspect="1"/>
          </p:cNvPicPr>
          <p:nvPr>
            <p:ph type="pic" sz="quarter" idx="84"/>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5875118" y="842454"/>
            <a:ext cx="101600" cy="100012"/>
          </a:xfrm>
        </p:spPr>
      </p:pic>
      <p:sp>
        <p:nvSpPr>
          <p:cNvPr id="103" name="Text Placeholder 20">
            <a:extLst>
              <a:ext uri="{FF2B5EF4-FFF2-40B4-BE49-F238E27FC236}">
                <a16:creationId xmlns:a16="http://schemas.microsoft.com/office/drawing/2014/main" id="{63C6D18E-28B3-4495-B661-023B50FD7A55}"/>
              </a:ext>
            </a:extLst>
          </p:cNvPr>
          <p:cNvSpPr>
            <a:spLocks noGrp="1"/>
          </p:cNvSpPr>
          <p:nvPr>
            <p:ph type="body" sz="quarter" idx="57"/>
          </p:nvPr>
        </p:nvSpPr>
        <p:spPr>
          <a:xfrm>
            <a:off x="5983157" y="748807"/>
            <a:ext cx="1450787" cy="343778"/>
          </a:xfrm>
        </p:spPr>
        <p:txBody>
          <a:bodyPr>
            <a:normAutofit/>
          </a:bodyPr>
          <a:lstStyle/>
          <a:p>
            <a:r>
              <a:rPr lang="en-US"/>
              <a:t>CRM </a:t>
            </a:r>
          </a:p>
        </p:txBody>
      </p:sp>
      <p:sp>
        <p:nvSpPr>
          <p:cNvPr id="104" name="Text Placeholder 21">
            <a:extLst>
              <a:ext uri="{FF2B5EF4-FFF2-40B4-BE49-F238E27FC236}">
                <a16:creationId xmlns:a16="http://schemas.microsoft.com/office/drawing/2014/main" id="{154E77D8-5012-49AD-B49C-278B115B514B}"/>
              </a:ext>
            </a:extLst>
          </p:cNvPr>
          <p:cNvSpPr>
            <a:spLocks noGrp="1"/>
          </p:cNvSpPr>
          <p:nvPr>
            <p:ph type="body" sz="quarter" idx="85"/>
          </p:nvPr>
        </p:nvSpPr>
        <p:spPr>
          <a:xfrm>
            <a:off x="5983157" y="998969"/>
            <a:ext cx="1459272" cy="1559494"/>
          </a:xfrm>
        </p:spPr>
        <p:txBody>
          <a:bodyPr/>
          <a:lstStyle/>
          <a:p>
            <a:r>
              <a:rPr lang="en-US"/>
              <a:t>Salesforce </a:t>
            </a:r>
          </a:p>
          <a:p>
            <a:r>
              <a:rPr lang="en-US"/>
              <a:t>Dynamics CRM </a:t>
            </a:r>
          </a:p>
          <a:p>
            <a:r>
              <a:rPr lang="en-US"/>
              <a:t>HubSpot </a:t>
            </a:r>
          </a:p>
        </p:txBody>
      </p:sp>
      <p:sp>
        <p:nvSpPr>
          <p:cNvPr id="897" name="Text Placeholder 896">
            <a:extLst>
              <a:ext uri="{FF2B5EF4-FFF2-40B4-BE49-F238E27FC236}">
                <a16:creationId xmlns:a16="http://schemas.microsoft.com/office/drawing/2014/main" id="{0D5E1BDF-77A6-3E45-BAEE-B8C687915912}"/>
              </a:ext>
            </a:extLst>
          </p:cNvPr>
          <p:cNvSpPr>
            <a:spLocks noGrp="1"/>
          </p:cNvSpPr>
          <p:nvPr>
            <p:ph type="body" sz="quarter" idx="86"/>
          </p:nvPr>
        </p:nvSpPr>
        <p:spPr>
          <a:xfrm>
            <a:off x="607222" y="8657886"/>
            <a:ext cx="6533583" cy="231773"/>
          </a:xfrm>
        </p:spPr>
        <p:txBody>
          <a:bodyPr/>
          <a:lstStyle/>
          <a:p>
            <a:r>
              <a:rPr lang="en-US"/>
              <a:t>Contact</a:t>
            </a:r>
          </a:p>
        </p:txBody>
      </p:sp>
      <p:pic>
        <p:nvPicPr>
          <p:cNvPr id="70" name="Picture Placeholder 69">
            <a:extLst>
              <a:ext uri="{FF2B5EF4-FFF2-40B4-BE49-F238E27FC236}">
                <a16:creationId xmlns:a16="http://schemas.microsoft.com/office/drawing/2014/main" id="{19582275-9688-4199-8D20-5CF1EBCF6C82}"/>
              </a:ext>
            </a:extLst>
          </p:cNvPr>
          <p:cNvPicPr>
            <a:picLocks noGrp="1" noChangeAspect="1"/>
          </p:cNvPicPr>
          <p:nvPr>
            <p:ph type="pic" sz="quarter" idx="19"/>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64" r="364"/>
          <a:stretch/>
        </p:blipFill>
        <p:spPr>
          <a:xfrm>
            <a:off x="1499662" y="4492530"/>
            <a:ext cx="548936" cy="535162"/>
          </a:xfrm>
        </p:spPr>
      </p:pic>
      <p:sp>
        <p:nvSpPr>
          <p:cNvPr id="25" name="Text Placeholder 24">
            <a:extLst>
              <a:ext uri="{FF2B5EF4-FFF2-40B4-BE49-F238E27FC236}">
                <a16:creationId xmlns:a16="http://schemas.microsoft.com/office/drawing/2014/main" id="{60C09C41-F283-4BD0-933E-3E8CD72D937E}"/>
              </a:ext>
            </a:extLst>
          </p:cNvPr>
          <p:cNvSpPr>
            <a:spLocks noGrp="1"/>
          </p:cNvSpPr>
          <p:nvPr>
            <p:ph type="body" sz="quarter" idx="58"/>
          </p:nvPr>
        </p:nvSpPr>
        <p:spPr>
          <a:xfrm>
            <a:off x="1040884" y="5100168"/>
            <a:ext cx="1485318" cy="279571"/>
          </a:xfrm>
        </p:spPr>
        <p:txBody>
          <a:bodyPr>
            <a:normAutofit fontScale="92500" lnSpcReduction="20000"/>
          </a:bodyPr>
          <a:lstStyle/>
          <a:p>
            <a:r>
              <a:rPr lang="en-US"/>
              <a:t>19</a:t>
            </a:r>
          </a:p>
        </p:txBody>
      </p:sp>
      <p:sp>
        <p:nvSpPr>
          <p:cNvPr id="26" name="Text Placeholder 25">
            <a:extLst>
              <a:ext uri="{FF2B5EF4-FFF2-40B4-BE49-F238E27FC236}">
                <a16:creationId xmlns:a16="http://schemas.microsoft.com/office/drawing/2014/main" id="{BD4C0246-A3C5-40C6-A866-CFD4FC439E32}"/>
              </a:ext>
            </a:extLst>
          </p:cNvPr>
          <p:cNvSpPr>
            <a:spLocks noGrp="1"/>
          </p:cNvSpPr>
          <p:nvPr>
            <p:ph type="body" sz="quarter" idx="59"/>
          </p:nvPr>
        </p:nvSpPr>
        <p:spPr>
          <a:xfrm>
            <a:off x="1040884" y="5347693"/>
            <a:ext cx="1491757" cy="279571"/>
          </a:xfrm>
        </p:spPr>
        <p:txBody>
          <a:bodyPr/>
          <a:lstStyle/>
          <a:p>
            <a:r>
              <a:rPr lang="en-US"/>
              <a:t>Years in Business</a:t>
            </a:r>
          </a:p>
          <a:p>
            <a:endParaRPr lang="en-US"/>
          </a:p>
        </p:txBody>
      </p:sp>
      <p:pic>
        <p:nvPicPr>
          <p:cNvPr id="68" name="Picture Placeholder 67">
            <a:extLst>
              <a:ext uri="{FF2B5EF4-FFF2-40B4-BE49-F238E27FC236}">
                <a16:creationId xmlns:a16="http://schemas.microsoft.com/office/drawing/2014/main" id="{1DDFB1DC-1026-41DF-8B15-0009B058704B}"/>
              </a:ext>
            </a:extLst>
          </p:cNvPr>
          <p:cNvPicPr>
            <a:picLocks noGrp="1" noChangeAspect="1"/>
          </p:cNvPicPr>
          <p:nvPr>
            <p:ph type="pic" sz="quarter" idx="60"/>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364" r="364"/>
          <a:stretch/>
        </p:blipFill>
        <p:spPr>
          <a:xfrm>
            <a:off x="3620308" y="4492530"/>
            <a:ext cx="548936" cy="535162"/>
          </a:xfrm>
        </p:spPr>
      </p:pic>
      <p:sp>
        <p:nvSpPr>
          <p:cNvPr id="28" name="Text Placeholder 27">
            <a:extLst>
              <a:ext uri="{FF2B5EF4-FFF2-40B4-BE49-F238E27FC236}">
                <a16:creationId xmlns:a16="http://schemas.microsoft.com/office/drawing/2014/main" id="{B3771396-53EE-48CD-925C-5A3EECE40319}"/>
              </a:ext>
            </a:extLst>
          </p:cNvPr>
          <p:cNvSpPr>
            <a:spLocks noGrp="1"/>
          </p:cNvSpPr>
          <p:nvPr>
            <p:ph type="body" sz="quarter" idx="61"/>
          </p:nvPr>
        </p:nvSpPr>
        <p:spPr>
          <a:xfrm>
            <a:off x="3152117" y="5100168"/>
            <a:ext cx="1485318" cy="279571"/>
          </a:xfrm>
        </p:spPr>
        <p:txBody>
          <a:bodyPr>
            <a:normAutofit fontScale="92500" lnSpcReduction="20000"/>
          </a:bodyPr>
          <a:lstStyle/>
          <a:p>
            <a:r>
              <a:rPr lang="en-US"/>
              <a:t>550+</a:t>
            </a:r>
          </a:p>
        </p:txBody>
      </p:sp>
      <p:sp>
        <p:nvSpPr>
          <p:cNvPr id="29" name="Text Placeholder 28">
            <a:extLst>
              <a:ext uri="{FF2B5EF4-FFF2-40B4-BE49-F238E27FC236}">
                <a16:creationId xmlns:a16="http://schemas.microsoft.com/office/drawing/2014/main" id="{DEF27801-A6B6-48A8-B486-707C3E0E18D7}"/>
              </a:ext>
            </a:extLst>
          </p:cNvPr>
          <p:cNvSpPr>
            <a:spLocks noGrp="1"/>
          </p:cNvSpPr>
          <p:nvPr>
            <p:ph type="body" sz="quarter" idx="62"/>
          </p:nvPr>
        </p:nvSpPr>
        <p:spPr>
          <a:xfrm>
            <a:off x="3148898" y="5347693"/>
            <a:ext cx="1491757" cy="279571"/>
          </a:xfrm>
        </p:spPr>
        <p:txBody>
          <a:bodyPr/>
          <a:lstStyle/>
          <a:p>
            <a:r>
              <a:rPr lang="en-US"/>
              <a:t>Employees Globally</a:t>
            </a:r>
          </a:p>
        </p:txBody>
      </p:sp>
      <p:pic>
        <p:nvPicPr>
          <p:cNvPr id="66" name="Picture Placeholder 65">
            <a:extLst>
              <a:ext uri="{FF2B5EF4-FFF2-40B4-BE49-F238E27FC236}">
                <a16:creationId xmlns:a16="http://schemas.microsoft.com/office/drawing/2014/main" id="{01F56A9D-60E2-4E6F-ABAD-11109488D149}"/>
              </a:ext>
            </a:extLst>
          </p:cNvPr>
          <p:cNvPicPr>
            <a:picLocks noGrp="1" noChangeAspect="1"/>
          </p:cNvPicPr>
          <p:nvPr>
            <p:ph type="pic" sz="quarter" idx="64"/>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64" r="364"/>
          <a:stretch/>
        </p:blipFill>
        <p:spPr>
          <a:xfrm>
            <a:off x="5733453" y="4492530"/>
            <a:ext cx="548936" cy="535162"/>
          </a:xfrm>
        </p:spPr>
      </p:pic>
      <p:sp>
        <p:nvSpPr>
          <p:cNvPr id="31" name="Text Placeholder 30">
            <a:extLst>
              <a:ext uri="{FF2B5EF4-FFF2-40B4-BE49-F238E27FC236}">
                <a16:creationId xmlns:a16="http://schemas.microsoft.com/office/drawing/2014/main" id="{69DA1DC4-ED03-4EEE-99ED-84EF75CA143A}"/>
              </a:ext>
            </a:extLst>
          </p:cNvPr>
          <p:cNvSpPr>
            <a:spLocks noGrp="1"/>
          </p:cNvSpPr>
          <p:nvPr>
            <p:ph type="body" sz="quarter" idx="65"/>
          </p:nvPr>
        </p:nvSpPr>
        <p:spPr>
          <a:xfrm>
            <a:off x="5262043" y="5100168"/>
            <a:ext cx="1491757" cy="279571"/>
          </a:xfrm>
        </p:spPr>
        <p:txBody>
          <a:bodyPr>
            <a:normAutofit fontScale="92500" lnSpcReduction="20000"/>
          </a:bodyPr>
          <a:lstStyle/>
          <a:p>
            <a:r>
              <a:rPr lang="en-US"/>
              <a:t>98%</a:t>
            </a:r>
          </a:p>
        </p:txBody>
      </p:sp>
      <p:sp>
        <p:nvSpPr>
          <p:cNvPr id="32" name="Text Placeholder 31">
            <a:extLst>
              <a:ext uri="{FF2B5EF4-FFF2-40B4-BE49-F238E27FC236}">
                <a16:creationId xmlns:a16="http://schemas.microsoft.com/office/drawing/2014/main" id="{F7B888AF-7724-405E-A7D9-20AD2147319E}"/>
              </a:ext>
            </a:extLst>
          </p:cNvPr>
          <p:cNvSpPr>
            <a:spLocks noGrp="1"/>
          </p:cNvSpPr>
          <p:nvPr>
            <p:ph type="body" sz="quarter" idx="66"/>
          </p:nvPr>
        </p:nvSpPr>
        <p:spPr>
          <a:xfrm>
            <a:off x="5256386" y="5347693"/>
            <a:ext cx="1503071" cy="279571"/>
          </a:xfrm>
        </p:spPr>
        <p:txBody>
          <a:bodyPr/>
          <a:lstStyle/>
          <a:p>
            <a:r>
              <a:rPr lang="en-US"/>
              <a:t>Client Satisfaction</a:t>
            </a:r>
          </a:p>
        </p:txBody>
      </p:sp>
      <p:pic>
        <p:nvPicPr>
          <p:cNvPr id="105" name="Picture Placeholder 51">
            <a:extLst>
              <a:ext uri="{FF2B5EF4-FFF2-40B4-BE49-F238E27FC236}">
                <a16:creationId xmlns:a16="http://schemas.microsoft.com/office/drawing/2014/main" id="{865EC8E1-F29C-4B85-BF26-F34A87D97A84}"/>
              </a:ext>
            </a:extLst>
          </p:cNvPr>
          <p:cNvPicPr>
            <a:picLocks noGrp="1" noChangeAspect="1"/>
          </p:cNvPicPr>
          <p:nvPr>
            <p:ph type="pic" sz="quarter" idx="87"/>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4" b="8984"/>
          <a:stretch/>
        </p:blipFill>
        <p:spPr>
          <a:xfrm>
            <a:off x="704548" y="2740249"/>
            <a:ext cx="101600" cy="100012"/>
          </a:xfrm>
        </p:spPr>
      </p:pic>
      <p:sp>
        <p:nvSpPr>
          <p:cNvPr id="106" name="Text Placeholder 33">
            <a:extLst>
              <a:ext uri="{FF2B5EF4-FFF2-40B4-BE49-F238E27FC236}">
                <a16:creationId xmlns:a16="http://schemas.microsoft.com/office/drawing/2014/main" id="{CD77FBB7-74CE-4249-9851-0BC1EB4E7D8D}"/>
              </a:ext>
            </a:extLst>
          </p:cNvPr>
          <p:cNvSpPr>
            <a:spLocks noGrp="1"/>
          </p:cNvSpPr>
          <p:nvPr>
            <p:ph type="body" sz="quarter" idx="88"/>
          </p:nvPr>
        </p:nvSpPr>
        <p:spPr>
          <a:xfrm>
            <a:off x="819150" y="2671874"/>
            <a:ext cx="1596976" cy="343777"/>
          </a:xfrm>
        </p:spPr>
        <p:txBody>
          <a:bodyPr>
            <a:normAutofit/>
          </a:bodyPr>
          <a:lstStyle/>
          <a:p>
            <a:r>
              <a:rPr lang="en-US"/>
              <a:t>Portals &amp; Collaboration </a:t>
            </a:r>
          </a:p>
        </p:txBody>
      </p:sp>
      <p:sp>
        <p:nvSpPr>
          <p:cNvPr id="107" name="Text Placeholder 34">
            <a:extLst>
              <a:ext uri="{FF2B5EF4-FFF2-40B4-BE49-F238E27FC236}">
                <a16:creationId xmlns:a16="http://schemas.microsoft.com/office/drawing/2014/main" id="{1A09860B-0CDE-44DF-A490-AAABAA704EB5}"/>
              </a:ext>
            </a:extLst>
          </p:cNvPr>
          <p:cNvSpPr>
            <a:spLocks noGrp="1"/>
          </p:cNvSpPr>
          <p:nvPr>
            <p:ph type="body" sz="quarter" idx="89"/>
          </p:nvPr>
        </p:nvSpPr>
        <p:spPr>
          <a:xfrm>
            <a:off x="819150" y="2907798"/>
            <a:ext cx="1595438" cy="1316039"/>
          </a:xfrm>
        </p:spPr>
        <p:txBody>
          <a:bodyPr>
            <a:normAutofit/>
          </a:bodyPr>
          <a:lstStyle/>
          <a:p>
            <a:r>
              <a:rPr lang="en-US"/>
              <a:t>SharePoint </a:t>
            </a:r>
          </a:p>
          <a:p>
            <a:r>
              <a:rPr lang="en-US"/>
              <a:t>Document Management </a:t>
            </a:r>
          </a:p>
          <a:p>
            <a:r>
              <a:rPr lang="en-US"/>
              <a:t>Business Process Automation </a:t>
            </a:r>
          </a:p>
          <a:p>
            <a:r>
              <a:rPr lang="en-US"/>
              <a:t>Corporate Communications </a:t>
            </a:r>
          </a:p>
        </p:txBody>
      </p:sp>
      <p:pic>
        <p:nvPicPr>
          <p:cNvPr id="108" name="Picture Placeholder 49">
            <a:extLst>
              <a:ext uri="{FF2B5EF4-FFF2-40B4-BE49-F238E27FC236}">
                <a16:creationId xmlns:a16="http://schemas.microsoft.com/office/drawing/2014/main" id="{CE0FCE47-14F6-4D75-AD66-E5232B042803}"/>
              </a:ext>
            </a:extLst>
          </p:cNvPr>
          <p:cNvPicPr>
            <a:picLocks noGrp="1" noChangeAspect="1"/>
          </p:cNvPicPr>
          <p:nvPr>
            <p:ph type="pic" sz="quarter" idx="90"/>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2458189" y="2740249"/>
            <a:ext cx="101600" cy="100012"/>
          </a:xfrm>
        </p:spPr>
      </p:pic>
      <p:sp>
        <p:nvSpPr>
          <p:cNvPr id="109" name="Text Placeholder 36">
            <a:extLst>
              <a:ext uri="{FF2B5EF4-FFF2-40B4-BE49-F238E27FC236}">
                <a16:creationId xmlns:a16="http://schemas.microsoft.com/office/drawing/2014/main" id="{071A6CAD-83EE-40AC-BFC6-045EEBE35C2B}"/>
              </a:ext>
            </a:extLst>
          </p:cNvPr>
          <p:cNvSpPr>
            <a:spLocks noGrp="1"/>
          </p:cNvSpPr>
          <p:nvPr>
            <p:ph type="body" sz="quarter" idx="91"/>
          </p:nvPr>
        </p:nvSpPr>
        <p:spPr>
          <a:xfrm>
            <a:off x="2566228" y="2672086"/>
            <a:ext cx="1450787" cy="343777"/>
          </a:xfrm>
        </p:spPr>
        <p:txBody>
          <a:bodyPr>
            <a:normAutofit/>
          </a:bodyPr>
          <a:lstStyle/>
          <a:p>
            <a:r>
              <a:rPr lang="en-US"/>
              <a:t>Business Intelligence </a:t>
            </a:r>
          </a:p>
        </p:txBody>
      </p:sp>
      <p:sp>
        <p:nvSpPr>
          <p:cNvPr id="110" name="Text Placeholder 37">
            <a:extLst>
              <a:ext uri="{FF2B5EF4-FFF2-40B4-BE49-F238E27FC236}">
                <a16:creationId xmlns:a16="http://schemas.microsoft.com/office/drawing/2014/main" id="{9F30CBE8-08C8-4747-BB11-43ED11F3E5A2}"/>
              </a:ext>
            </a:extLst>
          </p:cNvPr>
          <p:cNvSpPr>
            <a:spLocks noGrp="1"/>
          </p:cNvSpPr>
          <p:nvPr>
            <p:ph type="body" sz="quarter" idx="92"/>
          </p:nvPr>
        </p:nvSpPr>
        <p:spPr>
          <a:xfrm>
            <a:off x="2566229" y="2907798"/>
            <a:ext cx="1459272" cy="1461152"/>
          </a:xfrm>
        </p:spPr>
        <p:txBody>
          <a:bodyPr/>
          <a:lstStyle/>
          <a:p>
            <a:r>
              <a:rPr lang="en-US"/>
              <a:t>Reporting &amp; Analytics </a:t>
            </a:r>
          </a:p>
          <a:p>
            <a:r>
              <a:rPr lang="en-US"/>
              <a:t>Data Visualization </a:t>
            </a:r>
          </a:p>
          <a:p>
            <a:r>
              <a:rPr lang="en-US"/>
              <a:t>Data Warehousing </a:t>
            </a:r>
          </a:p>
          <a:p>
            <a:r>
              <a:rPr lang="en-US"/>
              <a:t>Big Data</a:t>
            </a:r>
          </a:p>
        </p:txBody>
      </p:sp>
      <p:pic>
        <p:nvPicPr>
          <p:cNvPr id="111" name="Picture Placeholder 47">
            <a:extLst>
              <a:ext uri="{FF2B5EF4-FFF2-40B4-BE49-F238E27FC236}">
                <a16:creationId xmlns:a16="http://schemas.microsoft.com/office/drawing/2014/main" id="{745960C2-8FE3-491F-A52E-72721E1DFE00}"/>
              </a:ext>
            </a:extLst>
          </p:cNvPr>
          <p:cNvPicPr>
            <a:picLocks noGrp="1" noChangeAspect="1"/>
          </p:cNvPicPr>
          <p:nvPr>
            <p:ph type="pic" sz="quarter" idx="93"/>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4194029" y="2762026"/>
            <a:ext cx="101600" cy="100012"/>
          </a:xfrm>
        </p:spPr>
      </p:pic>
      <p:sp>
        <p:nvSpPr>
          <p:cNvPr id="112" name="Text Placeholder 39">
            <a:extLst>
              <a:ext uri="{FF2B5EF4-FFF2-40B4-BE49-F238E27FC236}">
                <a16:creationId xmlns:a16="http://schemas.microsoft.com/office/drawing/2014/main" id="{B871628A-7425-4BF8-8414-70E2B6675620}"/>
              </a:ext>
            </a:extLst>
          </p:cNvPr>
          <p:cNvSpPr>
            <a:spLocks noGrp="1"/>
          </p:cNvSpPr>
          <p:nvPr>
            <p:ph type="body" sz="quarter" idx="94"/>
          </p:nvPr>
        </p:nvSpPr>
        <p:spPr>
          <a:xfrm>
            <a:off x="4302068" y="2693863"/>
            <a:ext cx="1450787" cy="343777"/>
          </a:xfrm>
        </p:spPr>
        <p:txBody>
          <a:bodyPr>
            <a:normAutofit/>
          </a:bodyPr>
          <a:lstStyle/>
          <a:p>
            <a:r>
              <a:rPr lang="en-US"/>
              <a:t>IT Infrastructure</a:t>
            </a:r>
          </a:p>
        </p:txBody>
      </p:sp>
      <p:sp>
        <p:nvSpPr>
          <p:cNvPr id="113" name="Text Placeholder 40">
            <a:extLst>
              <a:ext uri="{FF2B5EF4-FFF2-40B4-BE49-F238E27FC236}">
                <a16:creationId xmlns:a16="http://schemas.microsoft.com/office/drawing/2014/main" id="{FE40096C-27C9-416C-9BEC-0A042203D529}"/>
              </a:ext>
            </a:extLst>
          </p:cNvPr>
          <p:cNvSpPr>
            <a:spLocks noGrp="1"/>
          </p:cNvSpPr>
          <p:nvPr>
            <p:ph type="body" sz="quarter" idx="95"/>
          </p:nvPr>
        </p:nvSpPr>
        <p:spPr>
          <a:xfrm>
            <a:off x="4302069" y="2929575"/>
            <a:ext cx="1459272" cy="1461152"/>
          </a:xfrm>
        </p:spPr>
        <p:txBody>
          <a:bodyPr>
            <a:normAutofit/>
          </a:bodyPr>
          <a:lstStyle/>
          <a:p>
            <a:r>
              <a:rPr lang="en-US"/>
              <a:t>Office 365 </a:t>
            </a:r>
          </a:p>
          <a:p>
            <a:r>
              <a:rPr lang="en-US"/>
              <a:t>Azure &amp; AWS </a:t>
            </a:r>
          </a:p>
          <a:p>
            <a:r>
              <a:rPr lang="en-US"/>
              <a:t>MMD, Exchange, Active Directory </a:t>
            </a:r>
          </a:p>
          <a:p>
            <a:r>
              <a:rPr lang="en-US"/>
              <a:t>System Center</a:t>
            </a:r>
          </a:p>
        </p:txBody>
      </p:sp>
      <p:pic>
        <p:nvPicPr>
          <p:cNvPr id="114" name="Picture Placeholder 53">
            <a:extLst>
              <a:ext uri="{FF2B5EF4-FFF2-40B4-BE49-F238E27FC236}">
                <a16:creationId xmlns:a16="http://schemas.microsoft.com/office/drawing/2014/main" id="{B4A3C85D-6314-42F5-A51A-41D678215229}"/>
              </a:ext>
            </a:extLst>
          </p:cNvPr>
          <p:cNvPicPr>
            <a:picLocks noGrp="1" noChangeAspect="1"/>
          </p:cNvPicPr>
          <p:nvPr>
            <p:ph type="pic" sz="quarter" idx="96"/>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985" b="8985"/>
          <a:stretch/>
        </p:blipFill>
        <p:spPr>
          <a:xfrm>
            <a:off x="5873832" y="2742449"/>
            <a:ext cx="101600" cy="100012"/>
          </a:xfrm>
        </p:spPr>
      </p:pic>
      <p:sp>
        <p:nvSpPr>
          <p:cNvPr id="115" name="Text Placeholder 42">
            <a:extLst>
              <a:ext uri="{FF2B5EF4-FFF2-40B4-BE49-F238E27FC236}">
                <a16:creationId xmlns:a16="http://schemas.microsoft.com/office/drawing/2014/main" id="{21C20099-C3A5-4C4C-8008-46D5BEA4D259}"/>
              </a:ext>
            </a:extLst>
          </p:cNvPr>
          <p:cNvSpPr>
            <a:spLocks noGrp="1"/>
          </p:cNvSpPr>
          <p:nvPr>
            <p:ph type="body" sz="quarter" idx="97"/>
          </p:nvPr>
        </p:nvSpPr>
        <p:spPr>
          <a:xfrm>
            <a:off x="5981871" y="2672086"/>
            <a:ext cx="1450787" cy="343777"/>
          </a:xfrm>
        </p:spPr>
        <p:txBody>
          <a:bodyPr>
            <a:normAutofit/>
          </a:bodyPr>
          <a:lstStyle/>
          <a:p>
            <a:r>
              <a:rPr lang="en-US"/>
              <a:t>BPO</a:t>
            </a:r>
          </a:p>
        </p:txBody>
      </p:sp>
      <p:sp>
        <p:nvSpPr>
          <p:cNvPr id="116" name="Text Placeholder 43">
            <a:extLst>
              <a:ext uri="{FF2B5EF4-FFF2-40B4-BE49-F238E27FC236}">
                <a16:creationId xmlns:a16="http://schemas.microsoft.com/office/drawing/2014/main" id="{5552D937-513F-44C2-9A72-E1CB02D974A5}"/>
              </a:ext>
            </a:extLst>
          </p:cNvPr>
          <p:cNvSpPr>
            <a:spLocks noGrp="1"/>
          </p:cNvSpPr>
          <p:nvPr>
            <p:ph type="body" sz="quarter" idx="98"/>
          </p:nvPr>
        </p:nvSpPr>
        <p:spPr>
          <a:xfrm>
            <a:off x="5981871" y="2907798"/>
            <a:ext cx="1459272" cy="1461152"/>
          </a:xfrm>
        </p:spPr>
        <p:txBody>
          <a:bodyPr>
            <a:normAutofit/>
          </a:bodyPr>
          <a:lstStyle/>
          <a:p>
            <a:r>
              <a:rPr lang="en-US"/>
              <a:t>Business Process Outsourcing  </a:t>
            </a:r>
          </a:p>
          <a:p>
            <a:r>
              <a:rPr lang="en-US"/>
              <a:t>Managed Teams </a:t>
            </a:r>
          </a:p>
          <a:p>
            <a:r>
              <a:rPr lang="en-US"/>
              <a:t>Program Management </a:t>
            </a:r>
          </a:p>
          <a:p>
            <a:r>
              <a:rPr lang="en-US"/>
              <a:t>Staff Augmentation </a:t>
            </a:r>
          </a:p>
        </p:txBody>
      </p:sp>
      <p:sp>
        <p:nvSpPr>
          <p:cNvPr id="722" name="Text Placeholder 721">
            <a:extLst>
              <a:ext uri="{FF2B5EF4-FFF2-40B4-BE49-F238E27FC236}">
                <a16:creationId xmlns:a16="http://schemas.microsoft.com/office/drawing/2014/main" id="{0D4C05FC-86F9-1B41-8B18-951EDBFF4258}"/>
              </a:ext>
            </a:extLst>
          </p:cNvPr>
          <p:cNvSpPr>
            <a:spLocks noGrp="1"/>
          </p:cNvSpPr>
          <p:nvPr>
            <p:ph type="body" sz="quarter" idx="99"/>
          </p:nvPr>
        </p:nvSpPr>
        <p:spPr>
          <a:xfrm>
            <a:off x="604112" y="328671"/>
            <a:ext cx="6525323" cy="231773"/>
          </a:xfrm>
        </p:spPr>
        <p:txBody>
          <a:bodyPr/>
          <a:lstStyle/>
          <a:p>
            <a:r>
              <a:rPr lang="en-US"/>
              <a:t>Services We Provide</a:t>
            </a:r>
          </a:p>
        </p:txBody>
      </p:sp>
      <p:sp>
        <p:nvSpPr>
          <p:cNvPr id="895" name="Text Placeholder 894">
            <a:extLst>
              <a:ext uri="{FF2B5EF4-FFF2-40B4-BE49-F238E27FC236}">
                <a16:creationId xmlns:a16="http://schemas.microsoft.com/office/drawing/2014/main" id="{3D767073-E1F5-4D4A-A942-FFC1B678D603}"/>
              </a:ext>
            </a:extLst>
          </p:cNvPr>
          <p:cNvSpPr>
            <a:spLocks noGrp="1"/>
          </p:cNvSpPr>
          <p:nvPr>
            <p:ph type="body" sz="quarter" idx="100"/>
          </p:nvPr>
        </p:nvSpPr>
        <p:spPr>
          <a:xfrm>
            <a:off x="706438" y="5941103"/>
            <a:ext cx="6423025" cy="523875"/>
          </a:xfrm>
        </p:spPr>
        <p:txBody>
          <a:bodyPr/>
          <a:lstStyle/>
          <a:p>
            <a:r>
              <a:rPr lang="en-US"/>
              <a:t>Our mission is to become the best at applying solutions and services to positively impact people.</a:t>
            </a:r>
          </a:p>
        </p:txBody>
      </p:sp>
    </p:spTree>
    <p:extLst>
      <p:ext uri="{BB962C8B-B14F-4D97-AF65-F5344CB8AC3E}">
        <p14:creationId xmlns:p14="http://schemas.microsoft.com/office/powerpoint/2010/main" val="2081685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7803AD9A1C644BAC94D86ED41DC9FF" ma:contentTypeVersion="10" ma:contentTypeDescription="Create a new document." ma:contentTypeScope="" ma:versionID="3dd94d61794a18870d43fbbc096c9171">
  <xsd:schema xmlns:xsd="http://www.w3.org/2001/XMLSchema" xmlns:xs="http://www.w3.org/2001/XMLSchema" xmlns:p="http://schemas.microsoft.com/office/2006/metadata/properties" xmlns:ns2="31450ca1-3e36-48db-aab4-de6e756192a1" xmlns:ns3="11d4bf86-f696-4a9f-bfc1-6f0b6f3f4a16" targetNamespace="http://schemas.microsoft.com/office/2006/metadata/properties" ma:root="true" ma:fieldsID="0ef49301e705387c44ccbb661b2e6bbd" ns2:_="" ns3:_="">
    <xsd:import namespace="31450ca1-3e36-48db-aab4-de6e756192a1"/>
    <xsd:import namespace="11d4bf86-f696-4a9f-bfc1-6f0b6f3f4a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450ca1-3e36-48db-aab4-de6e75619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4bf86-f696-4a9f-bfc1-6f0b6f3f4a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834086-E573-4504-970E-954D5CD32075}">
  <ds:schemaRefs>
    <ds:schemaRef ds:uri="11d4bf86-f696-4a9f-bfc1-6f0b6f3f4a16"/>
    <ds:schemaRef ds:uri="31450ca1-3e36-48db-aab4-de6e756192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FF0376-5309-4E5A-9E9B-7936D5CF9B42}">
  <ds:schemaRefs>
    <ds:schemaRef ds:uri="http://schemas.microsoft.com/sharepoint/v3/contenttype/forms"/>
  </ds:schemaRefs>
</ds:datastoreItem>
</file>

<file path=customXml/itemProps3.xml><?xml version="1.0" encoding="utf-8"?>
<ds:datastoreItem xmlns:ds="http://schemas.openxmlformats.org/officeDocument/2006/customXml" ds:itemID="{CC6FB0F5-B3C7-40DE-B8C1-F1905EFE7FE2}">
  <ds:schemaRef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31450ca1-3e36-48db-aab4-de6e756192a1"/>
    <ds:schemaRef ds:uri="http://schemas.microsoft.com/office/infopath/2007/PartnerControls"/>
    <ds:schemaRef ds:uri="11d4bf86-f696-4a9f-bfc1-6f0b6f3f4a1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623</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Poppins Light</vt:lpstr>
      <vt:lpstr>Calibri</vt:lpstr>
      <vt:lpstr>Poppins</vt:lpstr>
      <vt:lpstr>Calibri Light</vt:lpstr>
      <vt:lpstr>Poppins SemiBold</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Steps You Need to Take to Protect Your Business’ Cybersecurity</dc:title>
  <dc:creator>Meghan Tooley</dc:creator>
  <cp:lastModifiedBy>Meghan Tooley</cp:lastModifiedBy>
  <cp:revision>2</cp:revision>
  <dcterms:created xsi:type="dcterms:W3CDTF">2021-04-06T17:47:27Z</dcterms:created>
  <dcterms:modified xsi:type="dcterms:W3CDTF">2021-09-15T00:54:31Z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0x010100EF7803AD9A1C644BAC94D86ED41DC9FF</vt:lpwstr>
  </property>
</Properties>
</file>