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14"/>
  </p:notesMasterIdLst>
  <p:handoutMasterIdLst>
    <p:handoutMasterId r:id="rId15"/>
  </p:handoutMasterIdLst>
  <p:sldIdLst>
    <p:sldId id="269" r:id="rId5"/>
    <p:sldId id="270" r:id="rId6"/>
    <p:sldId id="271" r:id="rId7"/>
    <p:sldId id="272" r:id="rId8"/>
    <p:sldId id="276" r:id="rId9"/>
    <p:sldId id="274" r:id="rId10"/>
    <p:sldId id="282" r:id="rId11"/>
    <p:sldId id="278" r:id="rId12"/>
    <p:sldId id="279" r:id="rId13"/>
  </p:sldIdLst>
  <p:sldSz cx="24384000" cy="18846800"/>
  <p:notesSz cx="6858000" cy="9144000"/>
  <p:embeddedFontLst>
    <p:embeddedFont>
      <p:font typeface="Calibri" panose="020F0502020204030204" pitchFamily="34" charset="0"/>
      <p:regular r:id="rId16"/>
      <p:bold r:id="rId17"/>
      <p:italic r:id="rId18"/>
      <p:boldItalic r:id="rId19"/>
    </p:embeddedFont>
    <p:embeddedFont>
      <p:font typeface="Poppins" panose="00000500000000000000" pitchFamily="2" charset="0"/>
      <p:regular r:id="rId20"/>
      <p:bold r:id="rId21"/>
      <p:italic r:id="rId22"/>
      <p:boldItalic r:id="rId23"/>
    </p:embeddedFont>
    <p:embeddedFont>
      <p:font typeface="Poppins ExtraLight" panose="00000300000000000000" pitchFamily="2" charset="0"/>
      <p:regular r:id="rId24"/>
    </p:embeddedFont>
    <p:embeddedFont>
      <p:font typeface="Poppins Light" panose="00000400000000000000" pitchFamily="2" charset="0"/>
      <p:regular r:id="rId25"/>
      <p:italic r:id="rId26"/>
    </p:embeddedFont>
    <p:embeddedFont>
      <p:font typeface="Poppins SemiBold" panose="00000700000000000000" pitchFamily="2" charset="0"/>
      <p:regular r:id="rId27"/>
      <p:bold r:id="rId28"/>
      <p:boldItalic r:id="rId29"/>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a Larsen" initials="DL" lastIdx="2" clrIdx="0">
    <p:extLst>
      <p:ext uri="{19B8F6BF-5375-455C-9EA6-DF929625EA0E}">
        <p15:presenceInfo xmlns:p15="http://schemas.microsoft.com/office/powerpoint/2012/main" userId="S::dlarsen@affirma.com::d839409b-850e-4012-9463-a6c588495ca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3D77"/>
    <a:srgbClr val="F7AD4C"/>
    <a:srgbClr val="063A79"/>
    <a:srgbClr val="7070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53E836-2BCF-4016-B261-021F40CB20BE}" v="2" dt="2021-09-15T00:53:50.6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30" d="100"/>
          <a:sy n="30" d="100"/>
        </p:scale>
        <p:origin x="1522" y="2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customXml" Target="../customXml/item3.xml"/><Relationship Id="rId21" Type="http://schemas.openxmlformats.org/officeDocument/2006/relationships/font" Target="fonts/font6.fntdata"/><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9.fntdata"/><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handoutMaster" Target="handoutMasters/handoutMaster1.xml"/><Relationship Id="rId23" Type="http://schemas.openxmlformats.org/officeDocument/2006/relationships/font" Target="fonts/font8.fntdata"/><Relationship Id="rId28" Type="http://schemas.openxmlformats.org/officeDocument/2006/relationships/font" Target="fonts/font13.fntdata"/><Relationship Id="rId10" Type="http://schemas.openxmlformats.org/officeDocument/2006/relationships/slide" Target="slides/slide6.xml"/><Relationship Id="rId19" Type="http://schemas.openxmlformats.org/officeDocument/2006/relationships/font" Target="fonts/font4.fntdata"/><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commentAuthors" Target="commentAuthors.xml"/><Relationship Id="rId35" Type="http://schemas.microsoft.com/office/2015/10/relationships/revisionInfo" Target="revisionInfo.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D5F8240-721E-4651-B49A-39A4F37073C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0F11CC6-D8D4-4A35-B67C-4B2974E862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8C1AED-EA18-44F1-BF47-A8D663B3D1A2}" type="datetimeFigureOut">
              <a:rPr lang="en-US" smtClean="0"/>
              <a:t>9/14/2021</a:t>
            </a:fld>
            <a:endParaRPr lang="en-US"/>
          </a:p>
        </p:txBody>
      </p:sp>
      <p:sp>
        <p:nvSpPr>
          <p:cNvPr id="4" name="Footer Placeholder 3">
            <a:extLst>
              <a:ext uri="{FF2B5EF4-FFF2-40B4-BE49-F238E27FC236}">
                <a16:creationId xmlns:a16="http://schemas.microsoft.com/office/drawing/2014/main" id="{D6357181-FD69-41DE-BAF6-E40337B7369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1906DC7-2CF5-455A-BE88-D5011880881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2655183-B21A-4DAC-8795-4C5C1D047C2F}" type="slidenum">
              <a:rPr lang="en-US" smtClean="0"/>
              <a:t>‹#›</a:t>
            </a:fld>
            <a:endParaRPr lang="en-US"/>
          </a:p>
        </p:txBody>
      </p:sp>
    </p:spTree>
    <p:extLst>
      <p:ext uri="{BB962C8B-B14F-4D97-AF65-F5344CB8AC3E}">
        <p14:creationId xmlns:p14="http://schemas.microsoft.com/office/powerpoint/2010/main" val="97950292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963784-13B0-46DE-ACD0-34EEDF1480F6}" type="datetimeFigureOut">
              <a:rPr lang="en-US" smtClean="0"/>
              <a:t>9/14/2021</a:t>
            </a:fld>
            <a:endParaRPr lang="en-US"/>
          </a:p>
        </p:txBody>
      </p:sp>
      <p:sp>
        <p:nvSpPr>
          <p:cNvPr id="4" name="Slide Image Placeholder 3"/>
          <p:cNvSpPr>
            <a:spLocks noGrp="1" noRot="1" noChangeAspect="1"/>
          </p:cNvSpPr>
          <p:nvPr>
            <p:ph type="sldImg" idx="2"/>
          </p:nvPr>
        </p:nvSpPr>
        <p:spPr>
          <a:xfrm>
            <a:off x="1431925" y="1143000"/>
            <a:ext cx="39941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FE2288-49EB-43D0-85B1-7A13DC27BAF5}" type="slidenum">
              <a:rPr lang="en-US" smtClean="0"/>
              <a:t>‹#›</a:t>
            </a:fld>
            <a:endParaRPr lang="en-US"/>
          </a:p>
        </p:txBody>
      </p:sp>
    </p:spTree>
    <p:extLst>
      <p:ext uri="{BB962C8B-B14F-4D97-AF65-F5344CB8AC3E}">
        <p14:creationId xmlns:p14="http://schemas.microsoft.com/office/powerpoint/2010/main" val="290036708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6.svg"/><Relationship Id="rId4" Type="http://schemas.openxmlformats.org/officeDocument/2006/relationships/image" Target="../media/image1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F4FBD85-E27C-3144-B1B4-296D0C1AA18E}"/>
              </a:ext>
            </a:extLst>
          </p:cNvPr>
          <p:cNvSpPr/>
          <p:nvPr userDrawn="1"/>
        </p:nvSpPr>
        <p:spPr>
          <a:xfrm>
            <a:off x="-498699" y="3907311"/>
            <a:ext cx="20945346" cy="9255615"/>
          </a:xfrm>
          <a:prstGeom prst="rect">
            <a:avLst/>
          </a:prstGeom>
          <a:solidFill>
            <a:schemeClr val="bg1"/>
          </a:solidFill>
          <a:ln>
            <a:noFill/>
          </a:ln>
          <a:effectLst>
            <a:glow rad="317500">
              <a:schemeClr val="tx1">
                <a:lumMod val="50000"/>
                <a:alpha val="1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itle 1">
            <a:extLst>
              <a:ext uri="{FF2B5EF4-FFF2-40B4-BE49-F238E27FC236}">
                <a16:creationId xmlns:a16="http://schemas.microsoft.com/office/drawing/2014/main" id="{0CBD987E-1A5C-4BD5-B587-00CE31C36F17}"/>
              </a:ext>
            </a:extLst>
          </p:cNvPr>
          <p:cNvSpPr>
            <a:spLocks noGrp="1" noChangeAspect="1"/>
          </p:cNvSpPr>
          <p:nvPr>
            <p:ph type="ctrTitle"/>
          </p:nvPr>
        </p:nvSpPr>
        <p:spPr>
          <a:xfrm>
            <a:off x="1077958" y="7352820"/>
            <a:ext cx="18657842" cy="835073"/>
          </a:xfrm>
          <a:prstGeom prst="rect">
            <a:avLst/>
          </a:prstGeom>
        </p:spPr>
        <p:txBody>
          <a:bodyPr anchor="t">
            <a:normAutofit/>
          </a:bodyPr>
          <a:lstStyle>
            <a:lvl1pPr algn="l">
              <a:lnSpc>
                <a:spcPts val="6000"/>
              </a:lnSpc>
              <a:spcAft>
                <a:spcPts val="2500"/>
              </a:spcAft>
              <a:defRPr sz="4000" b="0" i="0" u="sng" baseline="0">
                <a:solidFill>
                  <a:srgbClr val="063A79"/>
                </a:solidFill>
                <a:uFill>
                  <a:solidFill>
                    <a:srgbClr val="29ACE3"/>
                  </a:solidFill>
                </a:uFill>
                <a:latin typeface="Poppins" pitchFamily="2" charset="77"/>
                <a:cs typeface="Poppins" pitchFamily="2" charset="77"/>
              </a:defRPr>
            </a:lvl1pPr>
          </a:lstStyle>
          <a:p>
            <a:r>
              <a:rPr lang="en-US"/>
              <a:t>Click to edit Master title style</a:t>
            </a:r>
          </a:p>
        </p:txBody>
      </p:sp>
      <p:sp>
        <p:nvSpPr>
          <p:cNvPr id="12" name="Subtitle 2">
            <a:extLst>
              <a:ext uri="{FF2B5EF4-FFF2-40B4-BE49-F238E27FC236}">
                <a16:creationId xmlns:a16="http://schemas.microsoft.com/office/drawing/2014/main" id="{7F1DB7B8-8ECB-487B-A187-0357E1A64F7A}"/>
              </a:ext>
            </a:extLst>
          </p:cNvPr>
          <p:cNvSpPr>
            <a:spLocks noGrp="1" noChangeAspect="1"/>
          </p:cNvSpPr>
          <p:nvPr>
            <p:ph type="subTitle" idx="1"/>
          </p:nvPr>
        </p:nvSpPr>
        <p:spPr>
          <a:xfrm>
            <a:off x="1077957" y="8300036"/>
            <a:ext cx="18657843" cy="4105975"/>
          </a:xfrm>
          <a:prstGeom prst="rect">
            <a:avLst/>
          </a:prstGeom>
        </p:spPr>
        <p:txBody>
          <a:bodyPr>
            <a:normAutofit/>
          </a:bodyPr>
          <a:lstStyle>
            <a:lvl1pPr marL="0" indent="0" algn="l">
              <a:lnSpc>
                <a:spcPts val="6000"/>
              </a:lnSpc>
              <a:buNone/>
              <a:defRPr sz="4050">
                <a:latin typeface="Poppins" pitchFamily="2" charset="77"/>
                <a:cs typeface="Poppins" pitchFamily="2" charset="77"/>
              </a:defRPr>
            </a:lvl1pPr>
            <a:lvl2pPr marL="1219352" indent="0" algn="ctr">
              <a:buNone/>
              <a:defRPr sz="5334"/>
            </a:lvl2pPr>
            <a:lvl3pPr marL="2438705" indent="0" algn="ctr">
              <a:buNone/>
              <a:defRPr sz="4801"/>
            </a:lvl3pPr>
            <a:lvl4pPr marL="3658057" indent="0" algn="ctr">
              <a:buNone/>
              <a:defRPr sz="4267"/>
            </a:lvl4pPr>
            <a:lvl5pPr marL="4877410" indent="0" algn="ctr">
              <a:buNone/>
              <a:defRPr sz="4267"/>
            </a:lvl5pPr>
            <a:lvl6pPr marL="6096762" indent="0" algn="ctr">
              <a:buNone/>
              <a:defRPr sz="4267"/>
            </a:lvl6pPr>
            <a:lvl7pPr marL="7316114" indent="0" algn="ctr">
              <a:buNone/>
              <a:defRPr sz="4267"/>
            </a:lvl7pPr>
            <a:lvl8pPr marL="8535467" indent="0" algn="ctr">
              <a:buNone/>
              <a:defRPr sz="4267"/>
            </a:lvl8pPr>
            <a:lvl9pPr marL="9754819" indent="0" algn="ctr">
              <a:buNone/>
              <a:defRPr sz="4267"/>
            </a:lvl9pPr>
          </a:lstStyle>
          <a:p>
            <a:r>
              <a:rPr lang="en-US"/>
              <a:t>Click to edit Master subtitle style</a:t>
            </a:r>
          </a:p>
        </p:txBody>
      </p:sp>
      <p:sp>
        <p:nvSpPr>
          <p:cNvPr id="7" name="Text Placeholder 46">
            <a:extLst>
              <a:ext uri="{FF2B5EF4-FFF2-40B4-BE49-F238E27FC236}">
                <a16:creationId xmlns:a16="http://schemas.microsoft.com/office/drawing/2014/main" id="{DE1B7C3C-4D64-48E9-B0CA-F9DF39BECD34}"/>
              </a:ext>
            </a:extLst>
          </p:cNvPr>
          <p:cNvSpPr>
            <a:spLocks noGrp="1"/>
          </p:cNvSpPr>
          <p:nvPr>
            <p:ph type="body" sz="quarter" idx="41" hasCustomPrompt="1"/>
          </p:nvPr>
        </p:nvSpPr>
        <p:spPr>
          <a:xfrm>
            <a:off x="1077957" y="5381789"/>
            <a:ext cx="10218738" cy="1175592"/>
          </a:xfrm>
          <a:prstGeom prst="rect">
            <a:avLst/>
          </a:prstGeom>
        </p:spPr>
        <p:txBody>
          <a:bodyPr/>
          <a:lstStyle>
            <a:lvl1pPr marL="0" indent="0">
              <a:lnSpc>
                <a:spcPts val="9600"/>
              </a:lnSpc>
              <a:buNone/>
              <a:defRPr sz="8000" baseline="0">
                <a:solidFill>
                  <a:schemeClr val="tx1"/>
                </a:solidFill>
                <a:latin typeface="Poppins Light" panose="00000400000000000000" pitchFamily="2" charset="0"/>
                <a:cs typeface="Poppins" panose="00000500000000000000" pitchFamily="2" charset="0"/>
              </a:defRPr>
            </a:lvl1pPr>
            <a:lvl2pPr marL="1219215" indent="0">
              <a:buNone/>
              <a:defRPr baseline="0">
                <a:solidFill>
                  <a:schemeClr val="bg1"/>
                </a:solidFill>
                <a:latin typeface="Poppins Light" panose="00000400000000000000" pitchFamily="2" charset="0"/>
                <a:cs typeface="Poppins" panose="00000500000000000000" pitchFamily="2" charset="0"/>
              </a:defRPr>
            </a:lvl2pPr>
            <a:lvl3pPr marL="2438430" indent="0">
              <a:buNone/>
              <a:defRPr baseline="0">
                <a:solidFill>
                  <a:schemeClr val="bg1"/>
                </a:solidFill>
                <a:latin typeface="Poppins Light" panose="00000400000000000000" pitchFamily="2" charset="0"/>
                <a:cs typeface="Poppins" panose="00000500000000000000" pitchFamily="2" charset="0"/>
              </a:defRPr>
            </a:lvl3pPr>
            <a:lvl4pPr marL="3657645" indent="0">
              <a:buNone/>
              <a:defRPr baseline="0">
                <a:solidFill>
                  <a:schemeClr val="bg1"/>
                </a:solidFill>
                <a:latin typeface="Poppins Light" panose="00000400000000000000" pitchFamily="2" charset="0"/>
                <a:cs typeface="Poppins" panose="00000500000000000000" pitchFamily="2" charset="0"/>
              </a:defRPr>
            </a:lvl4pPr>
            <a:lvl5pPr marL="4876861" indent="0">
              <a:buNone/>
              <a:defRPr baseline="0">
                <a:solidFill>
                  <a:schemeClr val="bg1"/>
                </a:solidFill>
                <a:latin typeface="Poppins Light" panose="00000400000000000000" pitchFamily="2" charset="0"/>
                <a:cs typeface="Poppins" panose="00000500000000000000" pitchFamily="2" charset="0"/>
              </a:defRPr>
            </a:lvl5pPr>
          </a:lstStyle>
          <a:p>
            <a:pPr lvl="0"/>
            <a:r>
              <a:rPr lang="en-US"/>
              <a:t>Title Placeholder</a:t>
            </a:r>
          </a:p>
        </p:txBody>
      </p:sp>
    </p:spTree>
    <p:extLst>
      <p:ext uri="{BB962C8B-B14F-4D97-AF65-F5344CB8AC3E}">
        <p14:creationId xmlns:p14="http://schemas.microsoft.com/office/powerpoint/2010/main" val="3197031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70E87CC9-12A1-423E-A30D-BB343458C34E}"/>
              </a:ext>
            </a:extLst>
          </p:cNvPr>
          <p:cNvSpPr>
            <a:spLocks noGrp="1"/>
          </p:cNvSpPr>
          <p:nvPr>
            <p:ph type="dt" sz="half" idx="2"/>
          </p:nvPr>
        </p:nvSpPr>
        <p:spPr>
          <a:xfrm>
            <a:off x="1676400" y="17468195"/>
            <a:ext cx="5486400" cy="1003418"/>
          </a:xfrm>
          <a:prstGeom prst="rect">
            <a:avLst/>
          </a:prstGeom>
        </p:spPr>
        <p:txBody>
          <a:bodyPr vert="horz" lIns="91440" tIns="45720" rIns="91440" bIns="45720" rtlCol="0" anchor="ctr"/>
          <a:lstStyle>
            <a:lvl1pPr algn="l">
              <a:defRPr sz="3200">
                <a:solidFill>
                  <a:schemeClr val="tx1">
                    <a:tint val="75000"/>
                  </a:schemeClr>
                </a:solidFill>
              </a:defRPr>
            </a:lvl1pPr>
          </a:lstStyle>
          <a:p>
            <a:endParaRPr lang="en-US"/>
          </a:p>
        </p:txBody>
      </p:sp>
      <p:sp>
        <p:nvSpPr>
          <p:cNvPr id="8" name="Footer Placeholder 4">
            <a:extLst>
              <a:ext uri="{FF2B5EF4-FFF2-40B4-BE49-F238E27FC236}">
                <a16:creationId xmlns:a16="http://schemas.microsoft.com/office/drawing/2014/main" id="{6CC3D3C5-D544-4854-A67B-085F11BE3D84}"/>
              </a:ext>
            </a:extLst>
          </p:cNvPr>
          <p:cNvSpPr>
            <a:spLocks noGrp="1"/>
          </p:cNvSpPr>
          <p:nvPr>
            <p:ph type="ftr" sz="quarter" idx="3"/>
          </p:nvPr>
        </p:nvSpPr>
        <p:spPr>
          <a:xfrm>
            <a:off x="8077200" y="17468195"/>
            <a:ext cx="8229600" cy="1003418"/>
          </a:xfrm>
          <a:prstGeom prst="rect">
            <a:avLst/>
          </a:prstGeom>
        </p:spPr>
        <p:txBody>
          <a:bodyPr vert="horz" lIns="91440" tIns="45720" rIns="91440" bIns="45720" rtlCol="0" anchor="ctr"/>
          <a:lstStyle>
            <a:lvl1pPr algn="ctr">
              <a:defRPr sz="3200">
                <a:solidFill>
                  <a:schemeClr val="tx1">
                    <a:tint val="75000"/>
                  </a:schemeClr>
                </a:solidFill>
              </a:defRPr>
            </a:lvl1pPr>
          </a:lstStyle>
          <a:p>
            <a:endParaRPr lang="en-US"/>
          </a:p>
        </p:txBody>
      </p:sp>
      <p:sp>
        <p:nvSpPr>
          <p:cNvPr id="9" name="Slide Number Placeholder 5">
            <a:extLst>
              <a:ext uri="{FF2B5EF4-FFF2-40B4-BE49-F238E27FC236}">
                <a16:creationId xmlns:a16="http://schemas.microsoft.com/office/drawing/2014/main" id="{8BE6C518-FAA7-42DA-8DEF-080C767F7846}"/>
              </a:ext>
            </a:extLst>
          </p:cNvPr>
          <p:cNvSpPr>
            <a:spLocks noGrp="1"/>
          </p:cNvSpPr>
          <p:nvPr>
            <p:ph type="sldNum" sz="quarter" idx="4"/>
          </p:nvPr>
        </p:nvSpPr>
        <p:spPr>
          <a:xfrm>
            <a:off x="17221200" y="17468195"/>
            <a:ext cx="5486400" cy="1003418"/>
          </a:xfrm>
          <a:prstGeom prst="rect">
            <a:avLst/>
          </a:prstGeom>
        </p:spPr>
        <p:txBody>
          <a:bodyPr vert="horz" lIns="91440" tIns="45720" rIns="91440" bIns="45720" rtlCol="0" anchor="ctr"/>
          <a:lstStyle>
            <a:lvl1pPr algn="r">
              <a:defRPr sz="3200">
                <a:solidFill>
                  <a:schemeClr val="tx1">
                    <a:tint val="75000"/>
                  </a:schemeClr>
                </a:solidFill>
              </a:defRPr>
            </a:lvl1pPr>
          </a:lstStyle>
          <a:p>
            <a:fld id="{16CC8E48-64C6-4E45-B15D-9F958CCBB557}" type="slidenum">
              <a:rPr lang="en-US" smtClean="0"/>
              <a:t>‹#›</a:t>
            </a:fld>
            <a:endParaRPr lang="en-US"/>
          </a:p>
        </p:txBody>
      </p:sp>
      <p:sp>
        <p:nvSpPr>
          <p:cNvPr id="10" name="Freeform: Shape 9">
            <a:extLst>
              <a:ext uri="{FF2B5EF4-FFF2-40B4-BE49-F238E27FC236}">
                <a16:creationId xmlns:a16="http://schemas.microsoft.com/office/drawing/2014/main" id="{BBC9DB92-DCB7-480A-B374-234AAD9DDEDA}"/>
              </a:ext>
            </a:extLst>
          </p:cNvPr>
          <p:cNvSpPr/>
          <p:nvPr userDrawn="1"/>
        </p:nvSpPr>
        <p:spPr>
          <a:xfrm>
            <a:off x="0" y="10872579"/>
            <a:ext cx="24382379" cy="7962370"/>
          </a:xfrm>
          <a:custGeom>
            <a:avLst/>
            <a:gdLst>
              <a:gd name="connsiteX0" fmla="*/ 0 w 24382379"/>
              <a:gd name="connsiteY0" fmla="*/ 0 h 7962370"/>
              <a:gd name="connsiteX1" fmla="*/ 24382380 w 24382379"/>
              <a:gd name="connsiteY1" fmla="*/ 0 h 7962370"/>
              <a:gd name="connsiteX2" fmla="*/ 24382380 w 24382379"/>
              <a:gd name="connsiteY2" fmla="*/ 7962372 h 7962370"/>
              <a:gd name="connsiteX3" fmla="*/ 0 w 24382379"/>
              <a:gd name="connsiteY3" fmla="*/ 7962372 h 7962370"/>
            </a:gdLst>
            <a:ahLst/>
            <a:cxnLst>
              <a:cxn ang="0">
                <a:pos x="connsiteX0" y="connsiteY0"/>
              </a:cxn>
              <a:cxn ang="0">
                <a:pos x="connsiteX1" y="connsiteY1"/>
              </a:cxn>
              <a:cxn ang="0">
                <a:pos x="connsiteX2" y="connsiteY2"/>
              </a:cxn>
              <a:cxn ang="0">
                <a:pos x="connsiteX3" y="connsiteY3"/>
              </a:cxn>
            </a:cxnLst>
            <a:rect l="l" t="t" r="r" b="b"/>
            <a:pathLst>
              <a:path w="24382379" h="7962370">
                <a:moveTo>
                  <a:pt x="0" y="0"/>
                </a:moveTo>
                <a:lnTo>
                  <a:pt x="24382380" y="0"/>
                </a:lnTo>
                <a:lnTo>
                  <a:pt x="24382380" y="7962372"/>
                </a:lnTo>
                <a:lnTo>
                  <a:pt x="0" y="7962372"/>
                </a:lnTo>
                <a:close/>
              </a:path>
            </a:pathLst>
          </a:custGeom>
          <a:solidFill>
            <a:srgbClr val="F8F8F8"/>
          </a:solidFill>
          <a:ln w="12695" cap="flat">
            <a:noFill/>
            <a:prstDash val="solid"/>
            <a:miter/>
          </a:ln>
        </p:spPr>
        <p:txBody>
          <a:bodyPr rtlCol="0" anchor="ctr"/>
          <a:lstStyle/>
          <a:p>
            <a:r>
              <a:rPr lang="en-US"/>
              <a:t>       </a:t>
            </a:r>
          </a:p>
        </p:txBody>
      </p:sp>
      <p:pic>
        <p:nvPicPr>
          <p:cNvPr id="22" name="Picture 21">
            <a:extLst>
              <a:ext uri="{FF2B5EF4-FFF2-40B4-BE49-F238E27FC236}">
                <a16:creationId xmlns:a16="http://schemas.microsoft.com/office/drawing/2014/main" id="{FD9E1112-6A3D-4F12-859C-10CBA49D761A}"/>
              </a:ext>
            </a:extLst>
          </p:cNvPr>
          <p:cNvPicPr>
            <a:picLocks noChangeAspect="1"/>
          </p:cNvPicPr>
          <p:nvPr userDrawn="1"/>
        </p:nvPicPr>
        <p:blipFill>
          <a:blip r:embed="rId2"/>
          <a:stretch>
            <a:fillRect/>
          </a:stretch>
        </p:blipFill>
        <p:spPr>
          <a:xfrm>
            <a:off x="2398" y="4675"/>
            <a:ext cx="24393525" cy="3971925"/>
          </a:xfrm>
          <a:prstGeom prst="rect">
            <a:avLst/>
          </a:prstGeom>
        </p:spPr>
      </p:pic>
      <p:sp>
        <p:nvSpPr>
          <p:cNvPr id="27" name="Picture Placeholder 26">
            <a:extLst>
              <a:ext uri="{FF2B5EF4-FFF2-40B4-BE49-F238E27FC236}">
                <a16:creationId xmlns:a16="http://schemas.microsoft.com/office/drawing/2014/main" id="{B010C1D8-AA67-4E31-BAE9-5B56253904AB}"/>
              </a:ext>
            </a:extLst>
          </p:cNvPr>
          <p:cNvSpPr>
            <a:spLocks noGrp="1"/>
          </p:cNvSpPr>
          <p:nvPr>
            <p:ph type="pic" sz="quarter" idx="10" hasCustomPrompt="1"/>
          </p:nvPr>
        </p:nvSpPr>
        <p:spPr>
          <a:xfrm>
            <a:off x="1676401" y="12021618"/>
            <a:ext cx="1243234" cy="1306665"/>
          </a:xfrm>
          <a:prstGeom prst="rect">
            <a:avLst/>
          </a:prstGeom>
        </p:spPr>
        <p:txBody>
          <a:bodyPr/>
          <a:lstStyle>
            <a:lvl1pPr marL="0" indent="0">
              <a:buNone/>
              <a:defRPr sz="2400"/>
            </a:lvl1pPr>
          </a:lstStyle>
          <a:p>
            <a:r>
              <a:rPr lang="en-US"/>
              <a:t>Icon</a:t>
            </a:r>
          </a:p>
        </p:txBody>
      </p:sp>
      <p:sp>
        <p:nvSpPr>
          <p:cNvPr id="28" name="Picture Placeholder 26">
            <a:extLst>
              <a:ext uri="{FF2B5EF4-FFF2-40B4-BE49-F238E27FC236}">
                <a16:creationId xmlns:a16="http://schemas.microsoft.com/office/drawing/2014/main" id="{338DC5E1-5B4A-43EB-B664-3151F898642B}"/>
              </a:ext>
            </a:extLst>
          </p:cNvPr>
          <p:cNvSpPr>
            <a:spLocks noGrp="1"/>
          </p:cNvSpPr>
          <p:nvPr>
            <p:ph type="pic" sz="quarter" idx="11" hasCustomPrompt="1"/>
          </p:nvPr>
        </p:nvSpPr>
        <p:spPr>
          <a:xfrm>
            <a:off x="1676401" y="15437123"/>
            <a:ext cx="1243234" cy="1306665"/>
          </a:xfrm>
          <a:prstGeom prst="rect">
            <a:avLst/>
          </a:prstGeom>
        </p:spPr>
        <p:txBody>
          <a:bodyPr/>
          <a:lstStyle>
            <a:lvl1pPr marL="0" indent="0">
              <a:buNone/>
              <a:defRPr sz="2400"/>
            </a:lvl1pPr>
          </a:lstStyle>
          <a:p>
            <a:r>
              <a:rPr lang="en-US"/>
              <a:t>Icon</a:t>
            </a:r>
          </a:p>
        </p:txBody>
      </p:sp>
      <p:sp>
        <p:nvSpPr>
          <p:cNvPr id="29" name="Picture Placeholder 26">
            <a:extLst>
              <a:ext uri="{FF2B5EF4-FFF2-40B4-BE49-F238E27FC236}">
                <a16:creationId xmlns:a16="http://schemas.microsoft.com/office/drawing/2014/main" id="{B3C6C1CC-98F5-4EB0-B660-AF67C7EF326B}"/>
              </a:ext>
            </a:extLst>
          </p:cNvPr>
          <p:cNvSpPr>
            <a:spLocks noGrp="1"/>
          </p:cNvSpPr>
          <p:nvPr>
            <p:ph type="pic" sz="quarter" idx="12" hasCustomPrompt="1"/>
          </p:nvPr>
        </p:nvSpPr>
        <p:spPr>
          <a:xfrm>
            <a:off x="13312813" y="15437123"/>
            <a:ext cx="1243234" cy="1306665"/>
          </a:xfrm>
          <a:prstGeom prst="rect">
            <a:avLst/>
          </a:prstGeom>
        </p:spPr>
        <p:txBody>
          <a:bodyPr/>
          <a:lstStyle>
            <a:lvl1pPr marL="0" indent="0">
              <a:buNone/>
              <a:defRPr sz="2400"/>
            </a:lvl1pPr>
          </a:lstStyle>
          <a:p>
            <a:r>
              <a:rPr lang="en-US"/>
              <a:t>Icon</a:t>
            </a:r>
          </a:p>
        </p:txBody>
      </p:sp>
      <p:sp>
        <p:nvSpPr>
          <p:cNvPr id="30" name="Picture Placeholder 26">
            <a:extLst>
              <a:ext uri="{FF2B5EF4-FFF2-40B4-BE49-F238E27FC236}">
                <a16:creationId xmlns:a16="http://schemas.microsoft.com/office/drawing/2014/main" id="{7CDC88EF-9198-4D68-8C8F-F0CA788A8E5A}"/>
              </a:ext>
            </a:extLst>
          </p:cNvPr>
          <p:cNvSpPr>
            <a:spLocks noGrp="1"/>
          </p:cNvSpPr>
          <p:nvPr>
            <p:ph type="pic" sz="quarter" idx="13" hasCustomPrompt="1"/>
          </p:nvPr>
        </p:nvSpPr>
        <p:spPr>
          <a:xfrm>
            <a:off x="13312813" y="12114381"/>
            <a:ext cx="1243234" cy="1306665"/>
          </a:xfrm>
          <a:prstGeom prst="rect">
            <a:avLst/>
          </a:prstGeom>
        </p:spPr>
        <p:txBody>
          <a:bodyPr/>
          <a:lstStyle>
            <a:lvl1pPr marL="0" indent="0">
              <a:buNone/>
              <a:defRPr sz="2400"/>
            </a:lvl1pPr>
          </a:lstStyle>
          <a:p>
            <a:r>
              <a:rPr lang="en-US"/>
              <a:t>Icon</a:t>
            </a:r>
          </a:p>
        </p:txBody>
      </p:sp>
      <p:sp>
        <p:nvSpPr>
          <p:cNvPr id="3" name="Text Placeholder 2">
            <a:extLst>
              <a:ext uri="{FF2B5EF4-FFF2-40B4-BE49-F238E27FC236}">
                <a16:creationId xmlns:a16="http://schemas.microsoft.com/office/drawing/2014/main" id="{506FB6BA-A26E-4CCC-8B4A-2221B4C1E3B6}"/>
              </a:ext>
            </a:extLst>
          </p:cNvPr>
          <p:cNvSpPr>
            <a:spLocks noGrp="1"/>
          </p:cNvSpPr>
          <p:nvPr>
            <p:ph type="body" sz="quarter" idx="14" hasCustomPrompt="1"/>
          </p:nvPr>
        </p:nvSpPr>
        <p:spPr>
          <a:xfrm>
            <a:off x="1162408" y="5855518"/>
            <a:ext cx="13393639" cy="4214432"/>
          </a:xfrm>
          <a:prstGeom prst="rect">
            <a:avLst/>
          </a:prstGeom>
        </p:spPr>
        <p:txBody>
          <a:bodyPr/>
          <a:lstStyle>
            <a:lvl1pPr marL="0" indent="0">
              <a:lnSpc>
                <a:spcPts val="4000"/>
              </a:lnSpc>
              <a:spcBef>
                <a:spcPts val="3867"/>
              </a:spcBef>
              <a:buNone/>
              <a:defRPr sz="2700">
                <a:latin typeface="Poppins" panose="00000500000000000000" pitchFamily="2" charset="0"/>
                <a:cs typeface="Poppins" panose="00000500000000000000" pitchFamily="2" charset="0"/>
              </a:defRPr>
            </a:lvl1pPr>
            <a:lvl2pPr marL="1219215" indent="0">
              <a:buNone/>
              <a:defRPr sz="2700">
                <a:latin typeface="Poppins" panose="00000500000000000000" pitchFamily="2" charset="0"/>
                <a:cs typeface="Poppins" panose="00000500000000000000" pitchFamily="2" charset="0"/>
              </a:defRPr>
            </a:lvl2pPr>
            <a:lvl3pPr marL="2438430" indent="0">
              <a:buNone/>
              <a:defRPr sz="2700">
                <a:latin typeface="Poppins" panose="00000500000000000000" pitchFamily="2" charset="0"/>
                <a:cs typeface="Poppins" panose="00000500000000000000" pitchFamily="2" charset="0"/>
              </a:defRPr>
            </a:lvl3pPr>
            <a:lvl4pPr marL="3657645" indent="0">
              <a:buNone/>
              <a:defRPr sz="2700">
                <a:latin typeface="Poppins" panose="00000500000000000000" pitchFamily="2" charset="0"/>
                <a:cs typeface="Poppins" panose="00000500000000000000" pitchFamily="2" charset="0"/>
              </a:defRPr>
            </a:lvl4pPr>
            <a:lvl5pPr marL="4876861" indent="0">
              <a:buNone/>
              <a:defRPr sz="2700">
                <a:latin typeface="Poppins" panose="00000500000000000000" pitchFamily="2" charset="0"/>
                <a:cs typeface="Poppins" panose="00000500000000000000" pitchFamily="2" charset="0"/>
              </a:defRPr>
            </a:lvl5pPr>
          </a:lstStyle>
          <a:p>
            <a:pPr marL="0" indent="0">
              <a:lnSpc>
                <a:spcPts val="4000"/>
              </a:lnSpc>
              <a:spcBef>
                <a:spcPts val="3867"/>
              </a:spcBef>
              <a:buNone/>
            </a:pPr>
            <a:r>
              <a:rPr lang="en-US" sz="2700">
                <a:latin typeface="Poppins" panose="00000500000000000000" pitchFamily="2" charset="0"/>
                <a:cs typeface="Poppins" panose="00000500000000000000" pitchFamily="2" charset="0"/>
              </a:rPr>
              <a:t>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popularized in the 1960s with the release of Letraset sheets containing Lorem Ipsum passages, and more recently with desktop publishing software like Aldus PageMaker including versions of Lorem Ipsum.</a:t>
            </a:r>
            <a:endParaRPr lang="en-US" sz="2700">
              <a:latin typeface="Poppins SemiBold" panose="00000700000000000000" pitchFamily="2" charset="0"/>
              <a:cs typeface="Poppins" panose="00000500000000000000" pitchFamily="2" charset="0"/>
            </a:endParaRPr>
          </a:p>
        </p:txBody>
      </p:sp>
      <p:sp>
        <p:nvSpPr>
          <p:cNvPr id="5" name="Text Placeholder 4">
            <a:extLst>
              <a:ext uri="{FF2B5EF4-FFF2-40B4-BE49-F238E27FC236}">
                <a16:creationId xmlns:a16="http://schemas.microsoft.com/office/drawing/2014/main" id="{77812FE0-8355-447B-9099-442A4FF1BFBE}"/>
              </a:ext>
            </a:extLst>
          </p:cNvPr>
          <p:cNvSpPr>
            <a:spLocks noGrp="1"/>
          </p:cNvSpPr>
          <p:nvPr>
            <p:ph type="body" sz="quarter" idx="15" hasCustomPrompt="1"/>
          </p:nvPr>
        </p:nvSpPr>
        <p:spPr>
          <a:xfrm>
            <a:off x="-7010400" y="-3017838"/>
            <a:ext cx="7864475" cy="1006475"/>
          </a:xfrm>
          <a:prstGeom prst="rect">
            <a:avLst/>
          </a:prstGeom>
        </p:spPr>
        <p:txBody>
          <a:bodyPr/>
          <a:lstStyle>
            <a:lvl1pPr marL="0" indent="0">
              <a:buNone/>
              <a:defRPr sz="2800"/>
            </a:lvl1pPr>
            <a:lvl2pPr marL="1219215" indent="0">
              <a:buNone/>
              <a:defRPr sz="2400"/>
            </a:lvl2pPr>
            <a:lvl3pPr marL="2438430" indent="0">
              <a:buNone/>
              <a:defRPr sz="2400"/>
            </a:lvl3pPr>
            <a:lvl4pPr marL="3657645" indent="0">
              <a:buNone/>
              <a:defRPr sz="2400"/>
            </a:lvl4pPr>
            <a:lvl5pPr marL="4876861" indent="0">
              <a:buNone/>
              <a:defRPr sz="2400"/>
            </a:lvl5pPr>
          </a:lstStyle>
          <a:p>
            <a:pPr marL="0" indent="0">
              <a:buNone/>
            </a:pPr>
            <a:r>
              <a:rPr lang="en-US" sz="2400" u="sng">
                <a:solidFill>
                  <a:srgbClr val="213D77"/>
                </a:solidFill>
                <a:uFill>
                  <a:solidFill>
                    <a:srgbClr val="29ACE3"/>
                  </a:solidFill>
                </a:uFill>
                <a:latin typeface="Poppins" panose="00000500000000000000" pitchFamily="2" charset="0"/>
                <a:cs typeface="Poppins" panose="00000500000000000000" pitchFamily="2" charset="0"/>
              </a:rPr>
              <a:t>Subtitle Placeholder</a:t>
            </a:r>
          </a:p>
        </p:txBody>
      </p:sp>
      <p:sp>
        <p:nvSpPr>
          <p:cNvPr id="23" name="Text Placeholder 22">
            <a:extLst>
              <a:ext uri="{FF2B5EF4-FFF2-40B4-BE49-F238E27FC236}">
                <a16:creationId xmlns:a16="http://schemas.microsoft.com/office/drawing/2014/main" id="{C42F00F2-9F13-4D8A-8E74-57DF453CFE85}"/>
              </a:ext>
            </a:extLst>
          </p:cNvPr>
          <p:cNvSpPr>
            <a:spLocks noGrp="1"/>
          </p:cNvSpPr>
          <p:nvPr>
            <p:ph type="body" sz="quarter" idx="16" hasCustomPrompt="1"/>
          </p:nvPr>
        </p:nvSpPr>
        <p:spPr>
          <a:xfrm>
            <a:off x="1162408" y="4959700"/>
            <a:ext cx="6217285" cy="861740"/>
          </a:xfrm>
          <a:prstGeom prst="rect">
            <a:avLst/>
          </a:prstGeom>
        </p:spPr>
        <p:txBody>
          <a:bodyPr/>
          <a:lstStyle>
            <a:lvl1pPr marL="0" indent="0">
              <a:buNone/>
              <a:defRPr sz="4000" u="sng" baseline="0">
                <a:solidFill>
                  <a:srgbClr val="213D77"/>
                </a:solidFill>
                <a:uFill>
                  <a:solidFill>
                    <a:srgbClr val="29ACE3"/>
                  </a:solidFill>
                </a:uFill>
                <a:latin typeface="Poppins" panose="00000500000000000000" pitchFamily="2" charset="0"/>
                <a:cs typeface="Poppins" panose="00000500000000000000" pitchFamily="2" charset="0"/>
              </a:defRPr>
            </a:lvl1pPr>
            <a:lvl2pPr marL="1219215" indent="0">
              <a:buNone/>
              <a:defRPr>
                <a:latin typeface="Poppins" panose="00000500000000000000" pitchFamily="2" charset="0"/>
                <a:cs typeface="Poppins" panose="00000500000000000000" pitchFamily="2" charset="0"/>
              </a:defRPr>
            </a:lvl2pPr>
            <a:lvl3pPr marL="2438430" indent="0">
              <a:buNone/>
              <a:defRPr>
                <a:latin typeface="Poppins" panose="00000500000000000000" pitchFamily="2" charset="0"/>
                <a:cs typeface="Poppins" panose="00000500000000000000" pitchFamily="2" charset="0"/>
              </a:defRPr>
            </a:lvl3pPr>
            <a:lvl4pPr marL="3657645" indent="0">
              <a:buNone/>
              <a:defRPr>
                <a:latin typeface="Poppins" panose="00000500000000000000" pitchFamily="2" charset="0"/>
                <a:cs typeface="Poppins" panose="00000500000000000000" pitchFamily="2" charset="0"/>
              </a:defRPr>
            </a:lvl4pPr>
            <a:lvl5pPr marL="4876861" indent="0">
              <a:buNone/>
              <a:defRPr>
                <a:latin typeface="Poppins" panose="00000500000000000000" pitchFamily="2" charset="0"/>
                <a:cs typeface="Poppins" panose="00000500000000000000" pitchFamily="2" charset="0"/>
              </a:defRPr>
            </a:lvl5pPr>
          </a:lstStyle>
          <a:p>
            <a:pPr lvl="0"/>
            <a:r>
              <a:rPr lang="en-US"/>
              <a:t>Subtitle Placeholder</a:t>
            </a:r>
          </a:p>
        </p:txBody>
      </p:sp>
      <p:sp>
        <p:nvSpPr>
          <p:cNvPr id="33" name="Text Placeholder 2">
            <a:extLst>
              <a:ext uri="{FF2B5EF4-FFF2-40B4-BE49-F238E27FC236}">
                <a16:creationId xmlns:a16="http://schemas.microsoft.com/office/drawing/2014/main" id="{65E8AC80-9C8D-4061-9396-2111B37151E8}"/>
              </a:ext>
            </a:extLst>
          </p:cNvPr>
          <p:cNvSpPr>
            <a:spLocks noGrp="1"/>
          </p:cNvSpPr>
          <p:nvPr>
            <p:ph type="body" sz="quarter" idx="17" hasCustomPrompt="1"/>
          </p:nvPr>
        </p:nvSpPr>
        <p:spPr>
          <a:xfrm>
            <a:off x="15685547" y="5855518"/>
            <a:ext cx="7536045" cy="4214432"/>
          </a:xfrm>
          <a:prstGeom prst="rect">
            <a:avLst/>
          </a:prstGeom>
        </p:spPr>
        <p:txBody>
          <a:bodyPr/>
          <a:lstStyle>
            <a:lvl1pPr marL="0" indent="0">
              <a:lnSpc>
                <a:spcPts val="4000"/>
              </a:lnSpc>
              <a:spcBef>
                <a:spcPts val="3867"/>
              </a:spcBef>
              <a:buNone/>
              <a:defRPr sz="2700">
                <a:latin typeface="Poppins" panose="00000500000000000000" pitchFamily="2" charset="0"/>
                <a:cs typeface="Poppins" panose="00000500000000000000" pitchFamily="2" charset="0"/>
              </a:defRPr>
            </a:lvl1pPr>
            <a:lvl2pPr marL="1219215" indent="0">
              <a:buNone/>
              <a:defRPr sz="2700">
                <a:latin typeface="Poppins" panose="00000500000000000000" pitchFamily="2" charset="0"/>
                <a:cs typeface="Poppins" panose="00000500000000000000" pitchFamily="2" charset="0"/>
              </a:defRPr>
            </a:lvl2pPr>
            <a:lvl3pPr marL="2438430" indent="0">
              <a:buNone/>
              <a:defRPr sz="2700">
                <a:latin typeface="Poppins" panose="00000500000000000000" pitchFamily="2" charset="0"/>
                <a:cs typeface="Poppins" panose="00000500000000000000" pitchFamily="2" charset="0"/>
              </a:defRPr>
            </a:lvl3pPr>
            <a:lvl4pPr marL="3657645" indent="0">
              <a:buNone/>
              <a:defRPr sz="2700">
                <a:latin typeface="Poppins" panose="00000500000000000000" pitchFamily="2" charset="0"/>
                <a:cs typeface="Poppins" panose="00000500000000000000" pitchFamily="2" charset="0"/>
              </a:defRPr>
            </a:lvl4pPr>
            <a:lvl5pPr marL="4876861" indent="0">
              <a:buNone/>
              <a:defRPr sz="2700">
                <a:latin typeface="Poppins" panose="00000500000000000000" pitchFamily="2" charset="0"/>
                <a:cs typeface="Poppins" panose="00000500000000000000" pitchFamily="2" charset="0"/>
              </a:defRPr>
            </a:lvl5pPr>
          </a:lstStyle>
          <a:p>
            <a:pPr marL="0" indent="0">
              <a:lnSpc>
                <a:spcPts val="4000"/>
              </a:lnSpc>
              <a:spcBef>
                <a:spcPts val="3867"/>
              </a:spcBef>
              <a:buNone/>
            </a:pPr>
            <a:r>
              <a:rPr lang="en-US" sz="2700">
                <a:latin typeface="Poppins" panose="00000500000000000000" pitchFamily="2" charset="0"/>
                <a:cs typeface="Poppins" panose="00000500000000000000" pitchFamily="2" charset="0"/>
              </a:rPr>
              <a:t>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a:t>
            </a:r>
            <a:endParaRPr lang="en-US" sz="2700">
              <a:latin typeface="Poppins SemiBold" panose="00000700000000000000" pitchFamily="2" charset="0"/>
              <a:cs typeface="Poppins" panose="00000500000000000000" pitchFamily="2" charset="0"/>
            </a:endParaRPr>
          </a:p>
        </p:txBody>
      </p:sp>
      <p:sp>
        <p:nvSpPr>
          <p:cNvPr id="35" name="Text Placeholder 22">
            <a:extLst>
              <a:ext uri="{FF2B5EF4-FFF2-40B4-BE49-F238E27FC236}">
                <a16:creationId xmlns:a16="http://schemas.microsoft.com/office/drawing/2014/main" id="{353C1D3B-65DB-4BDC-85A1-EC188107EFAF}"/>
              </a:ext>
            </a:extLst>
          </p:cNvPr>
          <p:cNvSpPr>
            <a:spLocks noGrp="1"/>
          </p:cNvSpPr>
          <p:nvPr>
            <p:ph type="body" sz="quarter" idx="18" hasCustomPrompt="1"/>
          </p:nvPr>
        </p:nvSpPr>
        <p:spPr>
          <a:xfrm>
            <a:off x="3570904" y="11933913"/>
            <a:ext cx="6217285" cy="755468"/>
          </a:xfrm>
          <a:prstGeom prst="rect">
            <a:avLst/>
          </a:prstGeom>
        </p:spPr>
        <p:txBody>
          <a:bodyPr/>
          <a:lstStyle>
            <a:lvl1pPr marL="0" indent="0">
              <a:buNone/>
              <a:defRPr sz="3700" u="none" baseline="0">
                <a:solidFill>
                  <a:srgbClr val="213D77"/>
                </a:solidFill>
                <a:uFill>
                  <a:solidFill>
                    <a:srgbClr val="29ACE3"/>
                  </a:solidFill>
                </a:uFill>
                <a:latin typeface="Poppins" panose="00000500000000000000" pitchFamily="2" charset="0"/>
                <a:cs typeface="Poppins" panose="00000500000000000000" pitchFamily="2" charset="0"/>
              </a:defRPr>
            </a:lvl1pPr>
            <a:lvl2pPr marL="1219215" indent="0">
              <a:buNone/>
              <a:defRPr>
                <a:latin typeface="Poppins" panose="00000500000000000000" pitchFamily="2" charset="0"/>
                <a:cs typeface="Poppins" panose="00000500000000000000" pitchFamily="2" charset="0"/>
              </a:defRPr>
            </a:lvl2pPr>
            <a:lvl3pPr marL="2438430" indent="0">
              <a:buNone/>
              <a:defRPr>
                <a:latin typeface="Poppins" panose="00000500000000000000" pitchFamily="2" charset="0"/>
                <a:cs typeface="Poppins" panose="00000500000000000000" pitchFamily="2" charset="0"/>
              </a:defRPr>
            </a:lvl3pPr>
            <a:lvl4pPr marL="3657645" indent="0">
              <a:buNone/>
              <a:defRPr>
                <a:latin typeface="Poppins" panose="00000500000000000000" pitchFamily="2" charset="0"/>
                <a:cs typeface="Poppins" panose="00000500000000000000" pitchFamily="2" charset="0"/>
              </a:defRPr>
            </a:lvl4pPr>
            <a:lvl5pPr marL="4876861" indent="0">
              <a:buNone/>
              <a:defRPr>
                <a:latin typeface="Poppins" panose="00000500000000000000" pitchFamily="2" charset="0"/>
                <a:cs typeface="Poppins" panose="00000500000000000000" pitchFamily="2" charset="0"/>
              </a:defRPr>
            </a:lvl5pPr>
          </a:lstStyle>
          <a:p>
            <a:pPr lvl="0"/>
            <a:r>
              <a:rPr lang="en-US"/>
              <a:t>Subtitle Placeholder</a:t>
            </a:r>
          </a:p>
        </p:txBody>
      </p:sp>
      <p:sp>
        <p:nvSpPr>
          <p:cNvPr id="37" name="Text Placeholder 36">
            <a:extLst>
              <a:ext uri="{FF2B5EF4-FFF2-40B4-BE49-F238E27FC236}">
                <a16:creationId xmlns:a16="http://schemas.microsoft.com/office/drawing/2014/main" id="{C92D070A-47B4-485A-BE10-A6C39AE6598A}"/>
              </a:ext>
            </a:extLst>
          </p:cNvPr>
          <p:cNvSpPr>
            <a:spLocks noGrp="1"/>
          </p:cNvSpPr>
          <p:nvPr>
            <p:ph type="body" sz="quarter" idx="19" hasCustomPrompt="1"/>
          </p:nvPr>
        </p:nvSpPr>
        <p:spPr>
          <a:xfrm>
            <a:off x="3570288" y="12746320"/>
            <a:ext cx="7900987" cy="1206500"/>
          </a:xfrm>
          <a:prstGeom prst="rect">
            <a:avLst/>
          </a:prstGeom>
        </p:spPr>
        <p:txBody>
          <a:bodyPr/>
          <a:lstStyle>
            <a:lvl1pPr marL="0" indent="0">
              <a:lnSpc>
                <a:spcPts val="3000"/>
              </a:lnSpc>
              <a:buNone/>
              <a:defRPr sz="2000">
                <a:latin typeface="Poppins" panose="00000500000000000000" pitchFamily="2" charset="0"/>
                <a:cs typeface="Poppins" panose="00000500000000000000" pitchFamily="2" charset="0"/>
              </a:defRPr>
            </a:lvl1pPr>
            <a:lvl2pPr marL="1219215" indent="0">
              <a:buNone/>
              <a:defRPr sz="2000">
                <a:latin typeface="Poppins" panose="00000500000000000000" pitchFamily="2" charset="0"/>
                <a:cs typeface="Poppins" panose="00000500000000000000" pitchFamily="2" charset="0"/>
              </a:defRPr>
            </a:lvl2pPr>
            <a:lvl3pPr marL="2438430" indent="0">
              <a:buNone/>
              <a:defRPr sz="2000">
                <a:latin typeface="Poppins" panose="00000500000000000000" pitchFamily="2" charset="0"/>
                <a:cs typeface="Poppins" panose="00000500000000000000" pitchFamily="2" charset="0"/>
              </a:defRPr>
            </a:lvl3pPr>
            <a:lvl4pPr marL="3657645" indent="0">
              <a:buNone/>
              <a:defRPr sz="2000">
                <a:latin typeface="Poppins" panose="00000500000000000000" pitchFamily="2" charset="0"/>
                <a:cs typeface="Poppins" panose="00000500000000000000" pitchFamily="2" charset="0"/>
              </a:defRPr>
            </a:lvl4pPr>
            <a:lvl5pPr marL="4876861" indent="0">
              <a:buNone/>
              <a:defRPr sz="2000">
                <a:latin typeface="Poppins" panose="00000500000000000000" pitchFamily="2" charset="0"/>
                <a:cs typeface="Poppins" panose="00000500000000000000" pitchFamily="2" charset="0"/>
              </a:defRPr>
            </a:lvl5pPr>
          </a:lstStyle>
          <a:p>
            <a:pPr lvl="0"/>
            <a:r>
              <a:rPr lang="en-US" sz="2000">
                <a:latin typeface="Poppins" panose="00000500000000000000" pitchFamily="2" charset="0"/>
                <a:cs typeface="Poppins" panose="00000500000000000000" pitchFamily="2" charset="0"/>
              </a:rPr>
              <a:t>Lorem Ipsum is simply dummy text of the printing and typesetting industry. Lorem Ipsum has been the industry's standard dummy text ever since the 1500s</a:t>
            </a:r>
            <a:endParaRPr lang="en-US"/>
          </a:p>
        </p:txBody>
      </p:sp>
      <p:sp>
        <p:nvSpPr>
          <p:cNvPr id="40" name="Text Placeholder 22">
            <a:extLst>
              <a:ext uri="{FF2B5EF4-FFF2-40B4-BE49-F238E27FC236}">
                <a16:creationId xmlns:a16="http://schemas.microsoft.com/office/drawing/2014/main" id="{FAD62C95-4D98-4733-95A9-CB0E342D13CB}"/>
              </a:ext>
            </a:extLst>
          </p:cNvPr>
          <p:cNvSpPr>
            <a:spLocks noGrp="1"/>
          </p:cNvSpPr>
          <p:nvPr>
            <p:ph type="body" sz="quarter" idx="20" hasCustomPrompt="1"/>
          </p:nvPr>
        </p:nvSpPr>
        <p:spPr>
          <a:xfrm>
            <a:off x="3549085" y="15437123"/>
            <a:ext cx="6217285" cy="755468"/>
          </a:xfrm>
          <a:prstGeom prst="rect">
            <a:avLst/>
          </a:prstGeom>
        </p:spPr>
        <p:txBody>
          <a:bodyPr/>
          <a:lstStyle>
            <a:lvl1pPr marL="0" indent="0">
              <a:buNone/>
              <a:defRPr sz="3700" u="none" baseline="0">
                <a:solidFill>
                  <a:srgbClr val="213D77"/>
                </a:solidFill>
                <a:uFill>
                  <a:solidFill>
                    <a:srgbClr val="29ACE3"/>
                  </a:solidFill>
                </a:uFill>
                <a:latin typeface="Poppins" panose="00000500000000000000" pitchFamily="2" charset="0"/>
                <a:cs typeface="Poppins" panose="00000500000000000000" pitchFamily="2" charset="0"/>
              </a:defRPr>
            </a:lvl1pPr>
            <a:lvl2pPr marL="1219215" indent="0">
              <a:buNone/>
              <a:defRPr>
                <a:latin typeface="Poppins" panose="00000500000000000000" pitchFamily="2" charset="0"/>
                <a:cs typeface="Poppins" panose="00000500000000000000" pitchFamily="2" charset="0"/>
              </a:defRPr>
            </a:lvl2pPr>
            <a:lvl3pPr marL="2438430" indent="0">
              <a:buNone/>
              <a:defRPr>
                <a:latin typeface="Poppins" panose="00000500000000000000" pitchFamily="2" charset="0"/>
                <a:cs typeface="Poppins" panose="00000500000000000000" pitchFamily="2" charset="0"/>
              </a:defRPr>
            </a:lvl3pPr>
            <a:lvl4pPr marL="3657645" indent="0">
              <a:buNone/>
              <a:defRPr>
                <a:latin typeface="Poppins" panose="00000500000000000000" pitchFamily="2" charset="0"/>
                <a:cs typeface="Poppins" panose="00000500000000000000" pitchFamily="2" charset="0"/>
              </a:defRPr>
            </a:lvl4pPr>
            <a:lvl5pPr marL="4876861" indent="0">
              <a:buNone/>
              <a:defRPr>
                <a:latin typeface="Poppins" panose="00000500000000000000" pitchFamily="2" charset="0"/>
                <a:cs typeface="Poppins" panose="00000500000000000000" pitchFamily="2" charset="0"/>
              </a:defRPr>
            </a:lvl5pPr>
          </a:lstStyle>
          <a:p>
            <a:pPr lvl="0"/>
            <a:r>
              <a:rPr lang="en-US"/>
              <a:t>Subtitle Placeholder</a:t>
            </a:r>
          </a:p>
        </p:txBody>
      </p:sp>
      <p:sp>
        <p:nvSpPr>
          <p:cNvPr id="41" name="Text Placeholder 36">
            <a:extLst>
              <a:ext uri="{FF2B5EF4-FFF2-40B4-BE49-F238E27FC236}">
                <a16:creationId xmlns:a16="http://schemas.microsoft.com/office/drawing/2014/main" id="{D15ABCFE-C3D5-4AF6-A2C8-394837E735F4}"/>
              </a:ext>
            </a:extLst>
          </p:cNvPr>
          <p:cNvSpPr>
            <a:spLocks noGrp="1"/>
          </p:cNvSpPr>
          <p:nvPr>
            <p:ph type="body" sz="quarter" idx="21" hasCustomPrompt="1"/>
          </p:nvPr>
        </p:nvSpPr>
        <p:spPr>
          <a:xfrm>
            <a:off x="3548469" y="16249530"/>
            <a:ext cx="7900987" cy="1206500"/>
          </a:xfrm>
          <a:prstGeom prst="rect">
            <a:avLst/>
          </a:prstGeom>
        </p:spPr>
        <p:txBody>
          <a:bodyPr/>
          <a:lstStyle>
            <a:lvl1pPr marL="0" indent="0">
              <a:lnSpc>
                <a:spcPts val="3000"/>
              </a:lnSpc>
              <a:buNone/>
              <a:defRPr sz="2000">
                <a:latin typeface="Poppins" panose="00000500000000000000" pitchFamily="2" charset="0"/>
                <a:cs typeface="Poppins" panose="00000500000000000000" pitchFamily="2" charset="0"/>
              </a:defRPr>
            </a:lvl1pPr>
            <a:lvl2pPr marL="1219215" indent="0">
              <a:buNone/>
              <a:defRPr sz="2000">
                <a:latin typeface="Poppins" panose="00000500000000000000" pitchFamily="2" charset="0"/>
                <a:cs typeface="Poppins" panose="00000500000000000000" pitchFamily="2" charset="0"/>
              </a:defRPr>
            </a:lvl2pPr>
            <a:lvl3pPr marL="2438430" indent="0">
              <a:buNone/>
              <a:defRPr sz="2000">
                <a:latin typeface="Poppins" panose="00000500000000000000" pitchFamily="2" charset="0"/>
                <a:cs typeface="Poppins" panose="00000500000000000000" pitchFamily="2" charset="0"/>
              </a:defRPr>
            </a:lvl3pPr>
            <a:lvl4pPr marL="3657645" indent="0">
              <a:buNone/>
              <a:defRPr sz="2000">
                <a:latin typeface="Poppins" panose="00000500000000000000" pitchFamily="2" charset="0"/>
                <a:cs typeface="Poppins" panose="00000500000000000000" pitchFamily="2" charset="0"/>
              </a:defRPr>
            </a:lvl4pPr>
            <a:lvl5pPr marL="4876861" indent="0">
              <a:buNone/>
              <a:defRPr sz="2000">
                <a:latin typeface="Poppins" panose="00000500000000000000" pitchFamily="2" charset="0"/>
                <a:cs typeface="Poppins" panose="00000500000000000000" pitchFamily="2" charset="0"/>
              </a:defRPr>
            </a:lvl5pPr>
          </a:lstStyle>
          <a:p>
            <a:pPr lvl="0"/>
            <a:r>
              <a:rPr lang="en-US" sz="2000">
                <a:latin typeface="Poppins" panose="00000500000000000000" pitchFamily="2" charset="0"/>
                <a:cs typeface="Poppins" panose="00000500000000000000" pitchFamily="2" charset="0"/>
              </a:rPr>
              <a:t>Lorem Ipsum is simply dummy text of the printing and typesetting industry. Lorem Ipsum has been the industry's standard dummy text ever since the 1500s</a:t>
            </a:r>
            <a:endParaRPr lang="en-US"/>
          </a:p>
        </p:txBody>
      </p:sp>
      <p:sp>
        <p:nvSpPr>
          <p:cNvPr id="42" name="Text Placeholder 22">
            <a:extLst>
              <a:ext uri="{FF2B5EF4-FFF2-40B4-BE49-F238E27FC236}">
                <a16:creationId xmlns:a16="http://schemas.microsoft.com/office/drawing/2014/main" id="{DBA9073A-BDE5-4C94-A85E-9262A22EE920}"/>
              </a:ext>
            </a:extLst>
          </p:cNvPr>
          <p:cNvSpPr>
            <a:spLocks noGrp="1"/>
          </p:cNvSpPr>
          <p:nvPr>
            <p:ph type="body" sz="quarter" idx="22" hasCustomPrompt="1"/>
          </p:nvPr>
        </p:nvSpPr>
        <p:spPr>
          <a:xfrm>
            <a:off x="15207131" y="11933913"/>
            <a:ext cx="6217285" cy="755468"/>
          </a:xfrm>
          <a:prstGeom prst="rect">
            <a:avLst/>
          </a:prstGeom>
        </p:spPr>
        <p:txBody>
          <a:bodyPr/>
          <a:lstStyle>
            <a:lvl1pPr marL="0" indent="0">
              <a:buNone/>
              <a:defRPr sz="3700" u="none" baseline="0">
                <a:solidFill>
                  <a:srgbClr val="213D77"/>
                </a:solidFill>
                <a:uFill>
                  <a:solidFill>
                    <a:srgbClr val="29ACE3"/>
                  </a:solidFill>
                </a:uFill>
                <a:latin typeface="Poppins" panose="00000500000000000000" pitchFamily="2" charset="0"/>
                <a:cs typeface="Poppins" panose="00000500000000000000" pitchFamily="2" charset="0"/>
              </a:defRPr>
            </a:lvl1pPr>
            <a:lvl2pPr marL="1219215" indent="0">
              <a:buNone/>
              <a:defRPr>
                <a:latin typeface="Poppins" panose="00000500000000000000" pitchFamily="2" charset="0"/>
                <a:cs typeface="Poppins" panose="00000500000000000000" pitchFamily="2" charset="0"/>
              </a:defRPr>
            </a:lvl2pPr>
            <a:lvl3pPr marL="2438430" indent="0">
              <a:buNone/>
              <a:defRPr>
                <a:latin typeface="Poppins" panose="00000500000000000000" pitchFamily="2" charset="0"/>
                <a:cs typeface="Poppins" panose="00000500000000000000" pitchFamily="2" charset="0"/>
              </a:defRPr>
            </a:lvl3pPr>
            <a:lvl4pPr marL="3657645" indent="0">
              <a:buNone/>
              <a:defRPr>
                <a:latin typeface="Poppins" panose="00000500000000000000" pitchFamily="2" charset="0"/>
                <a:cs typeface="Poppins" panose="00000500000000000000" pitchFamily="2" charset="0"/>
              </a:defRPr>
            </a:lvl4pPr>
            <a:lvl5pPr marL="4876861" indent="0">
              <a:buNone/>
              <a:defRPr>
                <a:latin typeface="Poppins" panose="00000500000000000000" pitchFamily="2" charset="0"/>
                <a:cs typeface="Poppins" panose="00000500000000000000" pitchFamily="2" charset="0"/>
              </a:defRPr>
            </a:lvl5pPr>
          </a:lstStyle>
          <a:p>
            <a:pPr lvl="0"/>
            <a:r>
              <a:rPr lang="en-US"/>
              <a:t>Subtitle Placeholder</a:t>
            </a:r>
          </a:p>
        </p:txBody>
      </p:sp>
      <p:sp>
        <p:nvSpPr>
          <p:cNvPr id="43" name="Text Placeholder 36">
            <a:extLst>
              <a:ext uri="{FF2B5EF4-FFF2-40B4-BE49-F238E27FC236}">
                <a16:creationId xmlns:a16="http://schemas.microsoft.com/office/drawing/2014/main" id="{ACD0ACD3-08C1-43DC-9FF2-6EB23E831691}"/>
              </a:ext>
            </a:extLst>
          </p:cNvPr>
          <p:cNvSpPr>
            <a:spLocks noGrp="1"/>
          </p:cNvSpPr>
          <p:nvPr>
            <p:ph type="body" sz="quarter" idx="23" hasCustomPrompt="1"/>
          </p:nvPr>
        </p:nvSpPr>
        <p:spPr>
          <a:xfrm>
            <a:off x="15206515" y="12746320"/>
            <a:ext cx="7900987" cy="1206500"/>
          </a:xfrm>
          <a:prstGeom prst="rect">
            <a:avLst/>
          </a:prstGeom>
        </p:spPr>
        <p:txBody>
          <a:bodyPr/>
          <a:lstStyle>
            <a:lvl1pPr marL="0" indent="0">
              <a:lnSpc>
                <a:spcPts val="3000"/>
              </a:lnSpc>
              <a:buNone/>
              <a:defRPr sz="2000">
                <a:latin typeface="Poppins" panose="00000500000000000000" pitchFamily="2" charset="0"/>
                <a:cs typeface="Poppins" panose="00000500000000000000" pitchFamily="2" charset="0"/>
              </a:defRPr>
            </a:lvl1pPr>
            <a:lvl2pPr marL="1219215" indent="0">
              <a:buNone/>
              <a:defRPr sz="2000">
                <a:latin typeface="Poppins" panose="00000500000000000000" pitchFamily="2" charset="0"/>
                <a:cs typeface="Poppins" panose="00000500000000000000" pitchFamily="2" charset="0"/>
              </a:defRPr>
            </a:lvl2pPr>
            <a:lvl3pPr marL="2438430" indent="0">
              <a:buNone/>
              <a:defRPr sz="2000">
                <a:latin typeface="Poppins" panose="00000500000000000000" pitchFamily="2" charset="0"/>
                <a:cs typeface="Poppins" panose="00000500000000000000" pitchFamily="2" charset="0"/>
              </a:defRPr>
            </a:lvl3pPr>
            <a:lvl4pPr marL="3657645" indent="0">
              <a:buNone/>
              <a:defRPr sz="2000">
                <a:latin typeface="Poppins" panose="00000500000000000000" pitchFamily="2" charset="0"/>
                <a:cs typeface="Poppins" panose="00000500000000000000" pitchFamily="2" charset="0"/>
              </a:defRPr>
            </a:lvl4pPr>
            <a:lvl5pPr marL="4876861" indent="0">
              <a:buNone/>
              <a:defRPr sz="2000">
                <a:latin typeface="Poppins" panose="00000500000000000000" pitchFamily="2" charset="0"/>
                <a:cs typeface="Poppins" panose="00000500000000000000" pitchFamily="2" charset="0"/>
              </a:defRPr>
            </a:lvl5pPr>
          </a:lstStyle>
          <a:p>
            <a:pPr lvl="0"/>
            <a:r>
              <a:rPr lang="en-US" sz="2000">
                <a:latin typeface="Poppins" panose="00000500000000000000" pitchFamily="2" charset="0"/>
                <a:cs typeface="Poppins" panose="00000500000000000000" pitchFamily="2" charset="0"/>
              </a:rPr>
              <a:t>Lorem Ipsum is simply dummy text of the printing and typesetting industry. Lorem Ipsum has been the industry's standard dummy text ever since the 1500s</a:t>
            </a:r>
            <a:endParaRPr lang="en-US"/>
          </a:p>
        </p:txBody>
      </p:sp>
      <p:sp>
        <p:nvSpPr>
          <p:cNvPr id="44" name="Text Placeholder 22">
            <a:extLst>
              <a:ext uri="{FF2B5EF4-FFF2-40B4-BE49-F238E27FC236}">
                <a16:creationId xmlns:a16="http://schemas.microsoft.com/office/drawing/2014/main" id="{01573C4A-ED7C-48A8-B727-22334E477D83}"/>
              </a:ext>
            </a:extLst>
          </p:cNvPr>
          <p:cNvSpPr>
            <a:spLocks noGrp="1"/>
          </p:cNvSpPr>
          <p:nvPr>
            <p:ph type="body" sz="quarter" idx="24" hasCustomPrompt="1"/>
          </p:nvPr>
        </p:nvSpPr>
        <p:spPr>
          <a:xfrm>
            <a:off x="15185312" y="15437123"/>
            <a:ext cx="6217285" cy="755468"/>
          </a:xfrm>
          <a:prstGeom prst="rect">
            <a:avLst/>
          </a:prstGeom>
        </p:spPr>
        <p:txBody>
          <a:bodyPr/>
          <a:lstStyle>
            <a:lvl1pPr marL="0" indent="0">
              <a:buNone/>
              <a:defRPr sz="3700" u="none" baseline="0">
                <a:solidFill>
                  <a:srgbClr val="213D77"/>
                </a:solidFill>
                <a:uFill>
                  <a:solidFill>
                    <a:srgbClr val="29ACE3"/>
                  </a:solidFill>
                </a:uFill>
                <a:latin typeface="Poppins" panose="00000500000000000000" pitchFamily="2" charset="0"/>
                <a:cs typeface="Poppins" panose="00000500000000000000" pitchFamily="2" charset="0"/>
              </a:defRPr>
            </a:lvl1pPr>
            <a:lvl2pPr marL="1219215" indent="0">
              <a:buNone/>
              <a:defRPr>
                <a:latin typeface="Poppins" panose="00000500000000000000" pitchFamily="2" charset="0"/>
                <a:cs typeface="Poppins" panose="00000500000000000000" pitchFamily="2" charset="0"/>
              </a:defRPr>
            </a:lvl2pPr>
            <a:lvl3pPr marL="2438430" indent="0">
              <a:buNone/>
              <a:defRPr>
                <a:latin typeface="Poppins" panose="00000500000000000000" pitchFamily="2" charset="0"/>
                <a:cs typeface="Poppins" panose="00000500000000000000" pitchFamily="2" charset="0"/>
              </a:defRPr>
            </a:lvl3pPr>
            <a:lvl4pPr marL="3657645" indent="0">
              <a:buNone/>
              <a:defRPr>
                <a:latin typeface="Poppins" panose="00000500000000000000" pitchFamily="2" charset="0"/>
                <a:cs typeface="Poppins" panose="00000500000000000000" pitchFamily="2" charset="0"/>
              </a:defRPr>
            </a:lvl4pPr>
            <a:lvl5pPr marL="4876861" indent="0">
              <a:buNone/>
              <a:defRPr>
                <a:latin typeface="Poppins" panose="00000500000000000000" pitchFamily="2" charset="0"/>
                <a:cs typeface="Poppins" panose="00000500000000000000" pitchFamily="2" charset="0"/>
              </a:defRPr>
            </a:lvl5pPr>
          </a:lstStyle>
          <a:p>
            <a:pPr lvl="0"/>
            <a:r>
              <a:rPr lang="en-US"/>
              <a:t>Subtitle Placeholder</a:t>
            </a:r>
          </a:p>
        </p:txBody>
      </p:sp>
      <p:sp>
        <p:nvSpPr>
          <p:cNvPr id="45" name="Text Placeholder 36">
            <a:extLst>
              <a:ext uri="{FF2B5EF4-FFF2-40B4-BE49-F238E27FC236}">
                <a16:creationId xmlns:a16="http://schemas.microsoft.com/office/drawing/2014/main" id="{CE9FF8E4-DAA2-44DC-8F6A-91E9B6052A57}"/>
              </a:ext>
            </a:extLst>
          </p:cNvPr>
          <p:cNvSpPr>
            <a:spLocks noGrp="1"/>
          </p:cNvSpPr>
          <p:nvPr>
            <p:ph type="body" sz="quarter" idx="25" hasCustomPrompt="1"/>
          </p:nvPr>
        </p:nvSpPr>
        <p:spPr>
          <a:xfrm>
            <a:off x="15184696" y="16249530"/>
            <a:ext cx="7900987" cy="1206500"/>
          </a:xfrm>
          <a:prstGeom prst="rect">
            <a:avLst/>
          </a:prstGeom>
        </p:spPr>
        <p:txBody>
          <a:bodyPr/>
          <a:lstStyle>
            <a:lvl1pPr marL="0" indent="0">
              <a:lnSpc>
                <a:spcPts val="3000"/>
              </a:lnSpc>
              <a:buNone/>
              <a:defRPr sz="2000">
                <a:latin typeface="Poppins" panose="00000500000000000000" pitchFamily="2" charset="0"/>
                <a:cs typeface="Poppins" panose="00000500000000000000" pitchFamily="2" charset="0"/>
              </a:defRPr>
            </a:lvl1pPr>
            <a:lvl2pPr marL="1219215" indent="0">
              <a:buNone/>
              <a:defRPr sz="2000">
                <a:latin typeface="Poppins" panose="00000500000000000000" pitchFamily="2" charset="0"/>
                <a:cs typeface="Poppins" panose="00000500000000000000" pitchFamily="2" charset="0"/>
              </a:defRPr>
            </a:lvl2pPr>
            <a:lvl3pPr marL="2438430" indent="0">
              <a:buNone/>
              <a:defRPr sz="2000">
                <a:latin typeface="Poppins" panose="00000500000000000000" pitchFamily="2" charset="0"/>
                <a:cs typeface="Poppins" panose="00000500000000000000" pitchFamily="2" charset="0"/>
              </a:defRPr>
            </a:lvl3pPr>
            <a:lvl4pPr marL="3657645" indent="0">
              <a:buNone/>
              <a:defRPr sz="2000">
                <a:latin typeface="Poppins" panose="00000500000000000000" pitchFamily="2" charset="0"/>
                <a:cs typeface="Poppins" panose="00000500000000000000" pitchFamily="2" charset="0"/>
              </a:defRPr>
            </a:lvl4pPr>
            <a:lvl5pPr marL="4876861" indent="0">
              <a:buNone/>
              <a:defRPr sz="2000">
                <a:latin typeface="Poppins" panose="00000500000000000000" pitchFamily="2" charset="0"/>
                <a:cs typeface="Poppins" panose="00000500000000000000" pitchFamily="2" charset="0"/>
              </a:defRPr>
            </a:lvl5pPr>
          </a:lstStyle>
          <a:p>
            <a:pPr lvl="0"/>
            <a:r>
              <a:rPr lang="en-US" sz="2000">
                <a:latin typeface="Poppins" panose="00000500000000000000" pitchFamily="2" charset="0"/>
                <a:cs typeface="Poppins" panose="00000500000000000000" pitchFamily="2" charset="0"/>
              </a:rPr>
              <a:t>Lorem Ipsum is simply dummy text of the printing and typesetting industry. Lorem Ipsum has been the industry's standard dummy text ever since the 1500s</a:t>
            </a:r>
            <a:endParaRPr lang="en-US"/>
          </a:p>
        </p:txBody>
      </p:sp>
      <p:sp>
        <p:nvSpPr>
          <p:cNvPr id="47" name="Text Placeholder 46">
            <a:extLst>
              <a:ext uri="{FF2B5EF4-FFF2-40B4-BE49-F238E27FC236}">
                <a16:creationId xmlns:a16="http://schemas.microsoft.com/office/drawing/2014/main" id="{7E52525F-2E4D-4D36-AE89-7781EF5DCB2A}"/>
              </a:ext>
            </a:extLst>
          </p:cNvPr>
          <p:cNvSpPr>
            <a:spLocks noGrp="1"/>
          </p:cNvSpPr>
          <p:nvPr>
            <p:ph type="body" sz="quarter" idx="26" hasCustomPrompt="1"/>
          </p:nvPr>
        </p:nvSpPr>
        <p:spPr>
          <a:xfrm>
            <a:off x="1162408" y="1487398"/>
            <a:ext cx="10218738" cy="1175592"/>
          </a:xfrm>
          <a:prstGeom prst="rect">
            <a:avLst/>
          </a:prstGeom>
        </p:spPr>
        <p:txBody>
          <a:bodyPr/>
          <a:lstStyle>
            <a:lvl1pPr marL="0" indent="0">
              <a:lnSpc>
                <a:spcPts val="9600"/>
              </a:lnSpc>
              <a:buNone/>
              <a:defRPr sz="8000" baseline="0">
                <a:solidFill>
                  <a:schemeClr val="bg1"/>
                </a:solidFill>
                <a:latin typeface="Poppins Light" panose="00000400000000000000" pitchFamily="2" charset="0"/>
                <a:cs typeface="Poppins" panose="00000500000000000000" pitchFamily="2" charset="0"/>
              </a:defRPr>
            </a:lvl1pPr>
            <a:lvl2pPr marL="1219215" indent="0">
              <a:buNone/>
              <a:defRPr baseline="0">
                <a:solidFill>
                  <a:schemeClr val="bg1"/>
                </a:solidFill>
                <a:latin typeface="Poppins Light" panose="00000400000000000000" pitchFamily="2" charset="0"/>
                <a:cs typeface="Poppins" panose="00000500000000000000" pitchFamily="2" charset="0"/>
              </a:defRPr>
            </a:lvl2pPr>
            <a:lvl3pPr marL="2438430" indent="0">
              <a:buNone/>
              <a:defRPr baseline="0">
                <a:solidFill>
                  <a:schemeClr val="bg1"/>
                </a:solidFill>
                <a:latin typeface="Poppins Light" panose="00000400000000000000" pitchFamily="2" charset="0"/>
                <a:cs typeface="Poppins" panose="00000500000000000000" pitchFamily="2" charset="0"/>
              </a:defRPr>
            </a:lvl3pPr>
            <a:lvl4pPr marL="3657645" indent="0">
              <a:buNone/>
              <a:defRPr baseline="0">
                <a:solidFill>
                  <a:schemeClr val="bg1"/>
                </a:solidFill>
                <a:latin typeface="Poppins Light" panose="00000400000000000000" pitchFamily="2" charset="0"/>
                <a:cs typeface="Poppins" panose="00000500000000000000" pitchFamily="2" charset="0"/>
              </a:defRPr>
            </a:lvl4pPr>
            <a:lvl5pPr marL="4876861" indent="0">
              <a:buNone/>
              <a:defRPr baseline="0">
                <a:solidFill>
                  <a:schemeClr val="bg1"/>
                </a:solidFill>
                <a:latin typeface="Poppins Light" panose="00000400000000000000" pitchFamily="2" charset="0"/>
                <a:cs typeface="Poppins" panose="00000500000000000000" pitchFamily="2" charset="0"/>
              </a:defRPr>
            </a:lvl5pPr>
          </a:lstStyle>
          <a:p>
            <a:pPr lvl="0"/>
            <a:r>
              <a:rPr lang="en-US"/>
              <a:t>Title Placeholder</a:t>
            </a:r>
          </a:p>
        </p:txBody>
      </p:sp>
      <p:sp>
        <p:nvSpPr>
          <p:cNvPr id="25" name="Slide Number Placeholder 5">
            <a:extLst>
              <a:ext uri="{FF2B5EF4-FFF2-40B4-BE49-F238E27FC236}">
                <a16:creationId xmlns:a16="http://schemas.microsoft.com/office/drawing/2014/main" id="{9EB76464-CCA3-2343-B1C8-82FE2C1E9A5F}"/>
              </a:ext>
            </a:extLst>
          </p:cNvPr>
          <p:cNvSpPr txBox="1">
            <a:spLocks/>
          </p:cNvSpPr>
          <p:nvPr userDrawn="1"/>
        </p:nvSpPr>
        <p:spPr>
          <a:xfrm>
            <a:off x="22480857" y="17968390"/>
            <a:ext cx="585963" cy="564937"/>
          </a:xfrm>
          <a:prstGeom prst="rect">
            <a:avLst/>
          </a:prstGeom>
        </p:spPr>
        <p:txBody>
          <a:bodyPr vert="horz" lIns="91440" tIns="45720" rIns="91440" bIns="45720" rtlCol="0" anchor="ctr"/>
          <a:lstStyle>
            <a:defPPr>
              <a:defRPr lang="en-US"/>
            </a:defPPr>
            <a:lvl1pPr marL="0" algn="l" defTabSz="457200" rtl="0" eaLnBrk="1" latinLnBrk="0" hangingPunct="1">
              <a:defRPr sz="2000" b="0" i="0" kern="1200">
                <a:solidFill>
                  <a:schemeClr val="tx1">
                    <a:tint val="75000"/>
                  </a:schemeClr>
                </a:solidFill>
                <a:latin typeface="Poppins" pitchFamily="2" charset="77"/>
                <a:ea typeface="+mn-ea"/>
                <a:cs typeface="Poppins" pitchFamily="2" charset="77"/>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E395E50-29DF-D946-A0AD-B6F53C2E4A55}" type="slidenum">
              <a:rPr lang="en-US" smtClean="0"/>
              <a:pPr/>
              <a:t>‹#›</a:t>
            </a:fld>
            <a:endParaRPr lang="en-US"/>
          </a:p>
        </p:txBody>
      </p:sp>
      <p:sp>
        <p:nvSpPr>
          <p:cNvPr id="26" name="Oval 25">
            <a:extLst>
              <a:ext uri="{FF2B5EF4-FFF2-40B4-BE49-F238E27FC236}">
                <a16:creationId xmlns:a16="http://schemas.microsoft.com/office/drawing/2014/main" id="{081BBC60-B2FE-3E48-95DE-0956372E9858}"/>
              </a:ext>
            </a:extLst>
          </p:cNvPr>
          <p:cNvSpPr/>
          <p:nvPr userDrawn="1"/>
        </p:nvSpPr>
        <p:spPr>
          <a:xfrm>
            <a:off x="22324740" y="18172800"/>
            <a:ext cx="156117" cy="156117"/>
          </a:xfrm>
          <a:prstGeom prst="ellipse">
            <a:avLst/>
          </a:prstGeom>
          <a:solidFill>
            <a:srgbClr val="F7AD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0480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pic>
        <p:nvPicPr>
          <p:cNvPr id="62" name="Graphic 61">
            <a:extLst>
              <a:ext uri="{FF2B5EF4-FFF2-40B4-BE49-F238E27FC236}">
                <a16:creationId xmlns:a16="http://schemas.microsoft.com/office/drawing/2014/main" id="{D87A1AC0-3E39-46DE-B48C-CBF3343D805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37"/>
            <a:ext cx="633378" cy="7853886"/>
          </a:xfrm>
          <a:prstGeom prst="rect">
            <a:avLst/>
          </a:prstGeom>
        </p:spPr>
      </p:pic>
      <p:sp>
        <p:nvSpPr>
          <p:cNvPr id="64" name="Rectangle 63">
            <a:extLst>
              <a:ext uri="{FF2B5EF4-FFF2-40B4-BE49-F238E27FC236}">
                <a16:creationId xmlns:a16="http://schemas.microsoft.com/office/drawing/2014/main" id="{0F1E43AA-DC21-4AA4-B4D3-81993AF004F4}"/>
              </a:ext>
            </a:extLst>
          </p:cNvPr>
          <p:cNvSpPr/>
          <p:nvPr userDrawn="1"/>
        </p:nvSpPr>
        <p:spPr>
          <a:xfrm>
            <a:off x="633377" y="0"/>
            <a:ext cx="8613939" cy="785388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Picture Placeholder 92">
            <a:extLst>
              <a:ext uri="{FF2B5EF4-FFF2-40B4-BE49-F238E27FC236}">
                <a16:creationId xmlns:a16="http://schemas.microsoft.com/office/drawing/2014/main" id="{47FA71C9-AC05-46E9-ABCF-5F0453900FBA}"/>
              </a:ext>
            </a:extLst>
          </p:cNvPr>
          <p:cNvSpPr>
            <a:spLocks noGrp="1"/>
          </p:cNvSpPr>
          <p:nvPr>
            <p:ph type="pic" sz="quarter" idx="10"/>
          </p:nvPr>
        </p:nvSpPr>
        <p:spPr>
          <a:xfrm>
            <a:off x="633413" y="0"/>
            <a:ext cx="8613775" cy="7853363"/>
          </a:xfrm>
          <a:prstGeom prst="rect">
            <a:avLst/>
          </a:prstGeom>
        </p:spPr>
        <p:txBody>
          <a:bodyPr/>
          <a:lstStyle>
            <a:lvl1pPr marL="0" indent="0">
              <a:buNone/>
              <a:defRPr sz="2700"/>
            </a:lvl1pPr>
          </a:lstStyle>
          <a:p>
            <a:endParaRPr lang="en-US"/>
          </a:p>
        </p:txBody>
      </p:sp>
      <p:pic>
        <p:nvPicPr>
          <p:cNvPr id="103" name="Graphic 102">
            <a:extLst>
              <a:ext uri="{FF2B5EF4-FFF2-40B4-BE49-F238E27FC236}">
                <a16:creationId xmlns:a16="http://schemas.microsoft.com/office/drawing/2014/main" id="{68A6AB65-5184-4712-8646-55DF2AD0E97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 y="7868280"/>
            <a:ext cx="24387175" cy="10974229"/>
          </a:xfrm>
          <a:prstGeom prst="rect">
            <a:avLst/>
          </a:prstGeom>
        </p:spPr>
      </p:pic>
      <p:sp>
        <p:nvSpPr>
          <p:cNvPr id="34" name="Text Placeholder 2">
            <a:extLst>
              <a:ext uri="{FF2B5EF4-FFF2-40B4-BE49-F238E27FC236}">
                <a16:creationId xmlns:a16="http://schemas.microsoft.com/office/drawing/2014/main" id="{FDB12B90-2118-4407-93CF-8148C8272E34}"/>
              </a:ext>
            </a:extLst>
          </p:cNvPr>
          <p:cNvSpPr>
            <a:spLocks noGrp="1"/>
          </p:cNvSpPr>
          <p:nvPr>
            <p:ph type="body" sz="quarter" idx="20" hasCustomPrompt="1"/>
          </p:nvPr>
        </p:nvSpPr>
        <p:spPr>
          <a:xfrm>
            <a:off x="10411648" y="3273973"/>
            <a:ext cx="12709610" cy="4214432"/>
          </a:xfrm>
          <a:prstGeom prst="rect">
            <a:avLst/>
          </a:prstGeom>
        </p:spPr>
        <p:txBody>
          <a:bodyPr/>
          <a:lstStyle>
            <a:lvl1pPr marL="0" indent="0">
              <a:lnSpc>
                <a:spcPts val="4000"/>
              </a:lnSpc>
              <a:spcBef>
                <a:spcPts val="1000"/>
              </a:spcBef>
              <a:buNone/>
              <a:defRPr sz="2700">
                <a:latin typeface="Poppins" panose="00000500000000000000" pitchFamily="2" charset="0"/>
                <a:cs typeface="Poppins" panose="00000500000000000000" pitchFamily="2" charset="0"/>
              </a:defRPr>
            </a:lvl1pPr>
            <a:lvl2pPr marL="1219215" indent="0">
              <a:buNone/>
              <a:defRPr sz="2700">
                <a:latin typeface="Poppins" panose="00000500000000000000" pitchFamily="2" charset="0"/>
                <a:cs typeface="Poppins" panose="00000500000000000000" pitchFamily="2" charset="0"/>
              </a:defRPr>
            </a:lvl2pPr>
            <a:lvl3pPr marL="2438430" indent="0">
              <a:buNone/>
              <a:defRPr sz="2700">
                <a:latin typeface="Poppins" panose="00000500000000000000" pitchFamily="2" charset="0"/>
                <a:cs typeface="Poppins" panose="00000500000000000000" pitchFamily="2" charset="0"/>
              </a:defRPr>
            </a:lvl3pPr>
            <a:lvl4pPr marL="3657645" indent="0">
              <a:buNone/>
              <a:defRPr sz="2700">
                <a:latin typeface="Poppins" panose="00000500000000000000" pitchFamily="2" charset="0"/>
                <a:cs typeface="Poppins" panose="00000500000000000000" pitchFamily="2" charset="0"/>
              </a:defRPr>
            </a:lvl4pPr>
            <a:lvl5pPr marL="4876861" indent="0">
              <a:buNone/>
              <a:defRPr sz="2700">
                <a:latin typeface="Poppins" panose="00000500000000000000" pitchFamily="2" charset="0"/>
                <a:cs typeface="Poppins" panose="00000500000000000000" pitchFamily="2" charset="0"/>
              </a:defRPr>
            </a:lvl5pPr>
          </a:lstStyle>
          <a:p>
            <a:pPr marL="0" indent="0">
              <a:lnSpc>
                <a:spcPts val="4000"/>
              </a:lnSpc>
              <a:spcBef>
                <a:spcPts val="3867"/>
              </a:spcBef>
              <a:buNone/>
            </a:pPr>
            <a:r>
              <a:rPr lang="en-US" sz="2700">
                <a:latin typeface="Poppins" panose="00000500000000000000" pitchFamily="2" charset="0"/>
                <a:cs typeface="Poppins" panose="00000500000000000000" pitchFamily="2" charset="0"/>
              </a:rPr>
              <a:t>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popularized in the 1960s with the release of Letraset sheets containing Lorem Ipsum passages, and more recently with desktop publishing software like Aldus PageMaker.</a:t>
            </a:r>
            <a:endParaRPr lang="en-US" sz="2700">
              <a:latin typeface="Poppins SemiBold" panose="00000700000000000000" pitchFamily="2" charset="0"/>
              <a:cs typeface="Poppins" panose="00000500000000000000" pitchFamily="2" charset="0"/>
            </a:endParaRPr>
          </a:p>
        </p:txBody>
      </p:sp>
      <p:sp>
        <p:nvSpPr>
          <p:cNvPr id="3" name="Text Placeholder 2">
            <a:extLst>
              <a:ext uri="{FF2B5EF4-FFF2-40B4-BE49-F238E27FC236}">
                <a16:creationId xmlns:a16="http://schemas.microsoft.com/office/drawing/2014/main" id="{434B4F8A-ECDD-4026-B8D7-28909A7CB8E8}"/>
              </a:ext>
            </a:extLst>
          </p:cNvPr>
          <p:cNvSpPr>
            <a:spLocks noGrp="1"/>
          </p:cNvSpPr>
          <p:nvPr>
            <p:ph type="body" sz="quarter" idx="21" hasCustomPrompt="1"/>
          </p:nvPr>
        </p:nvSpPr>
        <p:spPr>
          <a:xfrm>
            <a:off x="1792925" y="9989710"/>
            <a:ext cx="4572001" cy="3115139"/>
          </a:xfrm>
          <a:prstGeom prst="rect">
            <a:avLst/>
          </a:prstGeom>
        </p:spPr>
        <p:txBody>
          <a:bodyPr/>
          <a:lstStyle>
            <a:lvl1pPr marL="0" marR="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sz="2500">
                <a:latin typeface="Poppins" panose="00000500000000000000" pitchFamily="2" charset="0"/>
                <a:cs typeface="Poppins" panose="00000500000000000000" pitchFamily="2" charset="0"/>
              </a:defRPr>
            </a:lvl1pPr>
            <a:lvl2pPr marL="1219215" indent="0">
              <a:lnSpc>
                <a:spcPts val="4000"/>
              </a:lnSpc>
              <a:buNone/>
              <a:defRPr sz="2500">
                <a:latin typeface="Poppins" panose="00000500000000000000" pitchFamily="2" charset="0"/>
                <a:cs typeface="Poppins" panose="00000500000000000000" pitchFamily="2" charset="0"/>
              </a:defRPr>
            </a:lvl2pPr>
            <a:lvl3pPr marL="2438430" indent="0">
              <a:lnSpc>
                <a:spcPts val="4000"/>
              </a:lnSpc>
              <a:buNone/>
              <a:defRPr sz="2500">
                <a:latin typeface="Poppins" panose="00000500000000000000" pitchFamily="2" charset="0"/>
                <a:cs typeface="Poppins" panose="00000500000000000000" pitchFamily="2" charset="0"/>
              </a:defRPr>
            </a:lvl3pPr>
            <a:lvl4pPr marL="3657645" indent="0">
              <a:lnSpc>
                <a:spcPts val="4000"/>
              </a:lnSpc>
              <a:buNone/>
              <a:defRPr sz="2500">
                <a:latin typeface="Poppins" panose="00000500000000000000" pitchFamily="2" charset="0"/>
                <a:cs typeface="Poppins" panose="00000500000000000000" pitchFamily="2" charset="0"/>
              </a:defRPr>
            </a:lvl4pPr>
            <a:lvl5pPr marL="4876861" indent="0">
              <a:lnSpc>
                <a:spcPts val="4000"/>
              </a:lnSpc>
              <a:buNone/>
              <a:defRPr sz="2500">
                <a:latin typeface="Poppins" panose="00000500000000000000" pitchFamily="2" charset="0"/>
                <a:cs typeface="Poppins" panose="00000500000000000000" pitchFamily="2" charset="0"/>
              </a:defRPr>
            </a:lvl5pPr>
          </a:lstStyle>
          <a:p>
            <a:pPr lvl="0"/>
            <a:r>
              <a:rPr lang="en-US"/>
              <a:t>Lorem Ipsum</a:t>
            </a:r>
          </a:p>
          <a:p>
            <a:pPr marL="0" marR="0" lvl="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a:pPr>
            <a:r>
              <a:rPr lang="en-US"/>
              <a:t>Lorem Ipsum</a:t>
            </a:r>
          </a:p>
          <a:p>
            <a:pPr marL="0" marR="0" lvl="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a:pPr>
            <a:r>
              <a:rPr lang="en-US"/>
              <a:t>Lorem Ipsum</a:t>
            </a:r>
          </a:p>
          <a:p>
            <a:pPr marL="0" marR="0" lvl="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a:pPr>
            <a:r>
              <a:rPr lang="en-US"/>
              <a:t>Lorem Ipsum</a:t>
            </a:r>
          </a:p>
          <a:p>
            <a:pPr marL="0" marR="0" lvl="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a:pPr>
            <a:r>
              <a:rPr lang="en-US"/>
              <a:t>Lorem Ipsum</a:t>
            </a:r>
          </a:p>
          <a:p>
            <a:pPr lvl="0"/>
            <a:endParaRPr lang="en-US"/>
          </a:p>
        </p:txBody>
      </p:sp>
      <p:sp>
        <p:nvSpPr>
          <p:cNvPr id="37" name="Text Placeholder 22">
            <a:extLst>
              <a:ext uri="{FF2B5EF4-FFF2-40B4-BE49-F238E27FC236}">
                <a16:creationId xmlns:a16="http://schemas.microsoft.com/office/drawing/2014/main" id="{656FC39D-D302-4883-814C-83D33FE874EC}"/>
              </a:ext>
            </a:extLst>
          </p:cNvPr>
          <p:cNvSpPr>
            <a:spLocks noGrp="1"/>
          </p:cNvSpPr>
          <p:nvPr>
            <p:ph type="body" sz="quarter" idx="22" hasCustomPrompt="1"/>
          </p:nvPr>
        </p:nvSpPr>
        <p:spPr>
          <a:xfrm>
            <a:off x="1792925" y="9318123"/>
            <a:ext cx="4572001" cy="755468"/>
          </a:xfrm>
          <a:prstGeom prst="rect">
            <a:avLst/>
          </a:prstGeom>
        </p:spPr>
        <p:txBody>
          <a:bodyPr/>
          <a:lstStyle>
            <a:lvl1pPr marL="0" indent="0">
              <a:lnSpc>
                <a:spcPts val="5000"/>
              </a:lnSpc>
              <a:buNone/>
              <a:defRPr sz="3000" u="none" baseline="0">
                <a:solidFill>
                  <a:srgbClr val="213D77"/>
                </a:solidFill>
                <a:uFill>
                  <a:solidFill>
                    <a:srgbClr val="29ACE3"/>
                  </a:solidFill>
                </a:uFill>
                <a:latin typeface="Poppins" panose="00000500000000000000" pitchFamily="2" charset="0"/>
                <a:cs typeface="Poppins" panose="00000500000000000000" pitchFamily="2" charset="0"/>
              </a:defRPr>
            </a:lvl1pPr>
            <a:lvl2pPr marL="1219215" indent="0">
              <a:buNone/>
              <a:defRPr>
                <a:latin typeface="Poppins" panose="00000500000000000000" pitchFamily="2" charset="0"/>
                <a:cs typeface="Poppins" panose="00000500000000000000" pitchFamily="2" charset="0"/>
              </a:defRPr>
            </a:lvl2pPr>
            <a:lvl3pPr marL="2438430" indent="0">
              <a:buNone/>
              <a:defRPr>
                <a:latin typeface="Poppins" panose="00000500000000000000" pitchFamily="2" charset="0"/>
                <a:cs typeface="Poppins" panose="00000500000000000000" pitchFamily="2" charset="0"/>
              </a:defRPr>
            </a:lvl3pPr>
            <a:lvl4pPr marL="3657645" indent="0">
              <a:buNone/>
              <a:defRPr>
                <a:latin typeface="Poppins" panose="00000500000000000000" pitchFamily="2" charset="0"/>
                <a:cs typeface="Poppins" panose="00000500000000000000" pitchFamily="2" charset="0"/>
              </a:defRPr>
            </a:lvl4pPr>
            <a:lvl5pPr marL="4876861" indent="0">
              <a:buNone/>
              <a:defRPr>
                <a:latin typeface="Poppins" panose="00000500000000000000" pitchFamily="2" charset="0"/>
                <a:cs typeface="Poppins" panose="00000500000000000000" pitchFamily="2" charset="0"/>
              </a:defRPr>
            </a:lvl5pPr>
          </a:lstStyle>
          <a:p>
            <a:pPr lvl="0"/>
            <a:r>
              <a:rPr lang="en-US"/>
              <a:t>Subtitle</a:t>
            </a:r>
          </a:p>
        </p:txBody>
      </p:sp>
      <p:sp>
        <p:nvSpPr>
          <p:cNvPr id="38" name="Text Placeholder 2">
            <a:extLst>
              <a:ext uri="{FF2B5EF4-FFF2-40B4-BE49-F238E27FC236}">
                <a16:creationId xmlns:a16="http://schemas.microsoft.com/office/drawing/2014/main" id="{7B9D20CA-8D19-493D-94E6-45159D4123C8}"/>
              </a:ext>
            </a:extLst>
          </p:cNvPr>
          <p:cNvSpPr>
            <a:spLocks noGrp="1"/>
          </p:cNvSpPr>
          <p:nvPr>
            <p:ph type="body" sz="quarter" idx="23" hasCustomPrompt="1"/>
          </p:nvPr>
        </p:nvSpPr>
        <p:spPr>
          <a:xfrm>
            <a:off x="7472374" y="9989710"/>
            <a:ext cx="4572001" cy="3115139"/>
          </a:xfrm>
          <a:prstGeom prst="rect">
            <a:avLst/>
          </a:prstGeom>
        </p:spPr>
        <p:txBody>
          <a:bodyPr/>
          <a:lstStyle>
            <a:lvl1pPr marL="0" marR="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sz="2500">
                <a:latin typeface="Poppins" panose="00000500000000000000" pitchFamily="2" charset="0"/>
                <a:cs typeface="Poppins" panose="00000500000000000000" pitchFamily="2" charset="0"/>
              </a:defRPr>
            </a:lvl1pPr>
            <a:lvl2pPr marL="1219215" indent="0">
              <a:lnSpc>
                <a:spcPts val="4000"/>
              </a:lnSpc>
              <a:buNone/>
              <a:defRPr sz="2500">
                <a:latin typeface="Poppins" panose="00000500000000000000" pitchFamily="2" charset="0"/>
                <a:cs typeface="Poppins" panose="00000500000000000000" pitchFamily="2" charset="0"/>
              </a:defRPr>
            </a:lvl2pPr>
            <a:lvl3pPr marL="2438430" indent="0">
              <a:lnSpc>
                <a:spcPts val="4000"/>
              </a:lnSpc>
              <a:buNone/>
              <a:defRPr sz="2500">
                <a:latin typeface="Poppins" panose="00000500000000000000" pitchFamily="2" charset="0"/>
                <a:cs typeface="Poppins" panose="00000500000000000000" pitchFamily="2" charset="0"/>
              </a:defRPr>
            </a:lvl3pPr>
            <a:lvl4pPr marL="3657645" indent="0">
              <a:lnSpc>
                <a:spcPts val="4000"/>
              </a:lnSpc>
              <a:buNone/>
              <a:defRPr sz="2500">
                <a:latin typeface="Poppins" panose="00000500000000000000" pitchFamily="2" charset="0"/>
                <a:cs typeface="Poppins" panose="00000500000000000000" pitchFamily="2" charset="0"/>
              </a:defRPr>
            </a:lvl4pPr>
            <a:lvl5pPr marL="4876861" indent="0">
              <a:lnSpc>
                <a:spcPts val="4000"/>
              </a:lnSpc>
              <a:buNone/>
              <a:defRPr sz="2500">
                <a:latin typeface="Poppins" panose="00000500000000000000" pitchFamily="2" charset="0"/>
                <a:cs typeface="Poppins" panose="00000500000000000000" pitchFamily="2" charset="0"/>
              </a:defRPr>
            </a:lvl5pPr>
          </a:lstStyle>
          <a:p>
            <a:pPr lvl="0"/>
            <a:r>
              <a:rPr lang="en-US"/>
              <a:t>Lorem Ipsum</a:t>
            </a:r>
          </a:p>
          <a:p>
            <a:pPr marL="0" marR="0" lvl="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a:pPr>
            <a:r>
              <a:rPr lang="en-US"/>
              <a:t>Lorem Ipsum</a:t>
            </a:r>
          </a:p>
          <a:p>
            <a:pPr marL="0" marR="0" lvl="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a:pPr>
            <a:r>
              <a:rPr lang="en-US"/>
              <a:t>Lorem Ipsum</a:t>
            </a:r>
          </a:p>
          <a:p>
            <a:pPr marL="0" marR="0" lvl="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a:pPr>
            <a:r>
              <a:rPr lang="en-US"/>
              <a:t>Lorem Ipsum</a:t>
            </a:r>
          </a:p>
          <a:p>
            <a:pPr marL="0" marR="0" lvl="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a:pPr>
            <a:r>
              <a:rPr lang="en-US"/>
              <a:t>Lorem Ipsum</a:t>
            </a:r>
          </a:p>
          <a:p>
            <a:pPr lvl="0"/>
            <a:endParaRPr lang="en-US"/>
          </a:p>
        </p:txBody>
      </p:sp>
      <p:sp>
        <p:nvSpPr>
          <p:cNvPr id="39" name="Text Placeholder 22">
            <a:extLst>
              <a:ext uri="{FF2B5EF4-FFF2-40B4-BE49-F238E27FC236}">
                <a16:creationId xmlns:a16="http://schemas.microsoft.com/office/drawing/2014/main" id="{7AB37C43-7F48-4806-848D-D49033E878F9}"/>
              </a:ext>
            </a:extLst>
          </p:cNvPr>
          <p:cNvSpPr>
            <a:spLocks noGrp="1"/>
          </p:cNvSpPr>
          <p:nvPr>
            <p:ph type="body" sz="quarter" idx="24" hasCustomPrompt="1"/>
          </p:nvPr>
        </p:nvSpPr>
        <p:spPr>
          <a:xfrm>
            <a:off x="7472374" y="9318123"/>
            <a:ext cx="4572001" cy="755468"/>
          </a:xfrm>
          <a:prstGeom prst="rect">
            <a:avLst/>
          </a:prstGeom>
        </p:spPr>
        <p:txBody>
          <a:bodyPr/>
          <a:lstStyle>
            <a:lvl1pPr marL="0" indent="0">
              <a:lnSpc>
                <a:spcPts val="5000"/>
              </a:lnSpc>
              <a:buNone/>
              <a:defRPr sz="3000" u="none" baseline="0">
                <a:solidFill>
                  <a:srgbClr val="213D77"/>
                </a:solidFill>
                <a:uFill>
                  <a:solidFill>
                    <a:srgbClr val="29ACE3"/>
                  </a:solidFill>
                </a:uFill>
                <a:latin typeface="Poppins" panose="00000500000000000000" pitchFamily="2" charset="0"/>
                <a:cs typeface="Poppins" panose="00000500000000000000" pitchFamily="2" charset="0"/>
              </a:defRPr>
            </a:lvl1pPr>
            <a:lvl2pPr marL="1219215" indent="0">
              <a:buNone/>
              <a:defRPr>
                <a:latin typeface="Poppins" panose="00000500000000000000" pitchFamily="2" charset="0"/>
                <a:cs typeface="Poppins" panose="00000500000000000000" pitchFamily="2" charset="0"/>
              </a:defRPr>
            </a:lvl2pPr>
            <a:lvl3pPr marL="2438430" indent="0">
              <a:buNone/>
              <a:defRPr>
                <a:latin typeface="Poppins" panose="00000500000000000000" pitchFamily="2" charset="0"/>
                <a:cs typeface="Poppins" panose="00000500000000000000" pitchFamily="2" charset="0"/>
              </a:defRPr>
            </a:lvl3pPr>
            <a:lvl4pPr marL="3657645" indent="0">
              <a:buNone/>
              <a:defRPr>
                <a:latin typeface="Poppins" panose="00000500000000000000" pitchFamily="2" charset="0"/>
                <a:cs typeface="Poppins" panose="00000500000000000000" pitchFamily="2" charset="0"/>
              </a:defRPr>
            </a:lvl4pPr>
            <a:lvl5pPr marL="4876861" indent="0">
              <a:buNone/>
              <a:defRPr>
                <a:latin typeface="Poppins" panose="00000500000000000000" pitchFamily="2" charset="0"/>
                <a:cs typeface="Poppins" panose="00000500000000000000" pitchFamily="2" charset="0"/>
              </a:defRPr>
            </a:lvl5pPr>
          </a:lstStyle>
          <a:p>
            <a:pPr lvl="0"/>
            <a:r>
              <a:rPr lang="en-US"/>
              <a:t>Subtitle</a:t>
            </a:r>
          </a:p>
        </p:txBody>
      </p:sp>
      <p:sp>
        <p:nvSpPr>
          <p:cNvPr id="40" name="Text Placeholder 2">
            <a:extLst>
              <a:ext uri="{FF2B5EF4-FFF2-40B4-BE49-F238E27FC236}">
                <a16:creationId xmlns:a16="http://schemas.microsoft.com/office/drawing/2014/main" id="{DAD7007D-AFDC-4253-989F-F0E210DE5603}"/>
              </a:ext>
            </a:extLst>
          </p:cNvPr>
          <p:cNvSpPr>
            <a:spLocks noGrp="1"/>
          </p:cNvSpPr>
          <p:nvPr>
            <p:ph type="body" sz="quarter" idx="25" hasCustomPrompt="1"/>
          </p:nvPr>
        </p:nvSpPr>
        <p:spPr>
          <a:xfrm>
            <a:off x="13202831" y="9989710"/>
            <a:ext cx="4572001" cy="3115139"/>
          </a:xfrm>
          <a:prstGeom prst="rect">
            <a:avLst/>
          </a:prstGeom>
        </p:spPr>
        <p:txBody>
          <a:bodyPr/>
          <a:lstStyle>
            <a:lvl1pPr marL="0" marR="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sz="2500">
                <a:latin typeface="Poppins" panose="00000500000000000000" pitchFamily="2" charset="0"/>
                <a:cs typeface="Poppins" panose="00000500000000000000" pitchFamily="2" charset="0"/>
              </a:defRPr>
            </a:lvl1pPr>
            <a:lvl2pPr marL="1219215" indent="0">
              <a:lnSpc>
                <a:spcPts val="4000"/>
              </a:lnSpc>
              <a:buNone/>
              <a:defRPr sz="2500">
                <a:latin typeface="Poppins" panose="00000500000000000000" pitchFamily="2" charset="0"/>
                <a:cs typeface="Poppins" panose="00000500000000000000" pitchFamily="2" charset="0"/>
              </a:defRPr>
            </a:lvl2pPr>
            <a:lvl3pPr marL="2438430" indent="0">
              <a:lnSpc>
                <a:spcPts val="4000"/>
              </a:lnSpc>
              <a:buNone/>
              <a:defRPr sz="2500">
                <a:latin typeface="Poppins" panose="00000500000000000000" pitchFamily="2" charset="0"/>
                <a:cs typeface="Poppins" panose="00000500000000000000" pitchFamily="2" charset="0"/>
              </a:defRPr>
            </a:lvl3pPr>
            <a:lvl4pPr marL="3657645" indent="0">
              <a:lnSpc>
                <a:spcPts val="4000"/>
              </a:lnSpc>
              <a:buNone/>
              <a:defRPr sz="2500">
                <a:latin typeface="Poppins" panose="00000500000000000000" pitchFamily="2" charset="0"/>
                <a:cs typeface="Poppins" panose="00000500000000000000" pitchFamily="2" charset="0"/>
              </a:defRPr>
            </a:lvl4pPr>
            <a:lvl5pPr marL="4876861" indent="0">
              <a:lnSpc>
                <a:spcPts val="4000"/>
              </a:lnSpc>
              <a:buNone/>
              <a:defRPr sz="2500">
                <a:latin typeface="Poppins" panose="00000500000000000000" pitchFamily="2" charset="0"/>
                <a:cs typeface="Poppins" panose="00000500000000000000" pitchFamily="2" charset="0"/>
              </a:defRPr>
            </a:lvl5pPr>
          </a:lstStyle>
          <a:p>
            <a:pPr lvl="0"/>
            <a:r>
              <a:rPr lang="en-US"/>
              <a:t>Lorem Ipsum</a:t>
            </a:r>
          </a:p>
          <a:p>
            <a:pPr marL="0" marR="0" lvl="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a:pPr>
            <a:r>
              <a:rPr lang="en-US"/>
              <a:t>Lorem Ipsum</a:t>
            </a:r>
          </a:p>
          <a:p>
            <a:pPr marL="0" marR="0" lvl="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a:pPr>
            <a:r>
              <a:rPr lang="en-US"/>
              <a:t>Lorem Ipsum</a:t>
            </a:r>
          </a:p>
          <a:p>
            <a:pPr marL="0" marR="0" lvl="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a:pPr>
            <a:r>
              <a:rPr lang="en-US"/>
              <a:t>Lorem Ipsum</a:t>
            </a:r>
          </a:p>
          <a:p>
            <a:pPr marL="0" marR="0" lvl="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a:pPr>
            <a:r>
              <a:rPr lang="en-US"/>
              <a:t>Lorem Ipsum</a:t>
            </a:r>
          </a:p>
          <a:p>
            <a:pPr lvl="0"/>
            <a:endParaRPr lang="en-US"/>
          </a:p>
        </p:txBody>
      </p:sp>
      <p:sp>
        <p:nvSpPr>
          <p:cNvPr id="41" name="Text Placeholder 22">
            <a:extLst>
              <a:ext uri="{FF2B5EF4-FFF2-40B4-BE49-F238E27FC236}">
                <a16:creationId xmlns:a16="http://schemas.microsoft.com/office/drawing/2014/main" id="{8D33DADF-06F1-449D-B5AE-597E1A6B97D9}"/>
              </a:ext>
            </a:extLst>
          </p:cNvPr>
          <p:cNvSpPr>
            <a:spLocks noGrp="1"/>
          </p:cNvSpPr>
          <p:nvPr>
            <p:ph type="body" sz="quarter" idx="26" hasCustomPrompt="1"/>
          </p:nvPr>
        </p:nvSpPr>
        <p:spPr>
          <a:xfrm>
            <a:off x="13202831" y="9318123"/>
            <a:ext cx="4572001" cy="755468"/>
          </a:xfrm>
          <a:prstGeom prst="rect">
            <a:avLst/>
          </a:prstGeom>
        </p:spPr>
        <p:txBody>
          <a:bodyPr/>
          <a:lstStyle>
            <a:lvl1pPr marL="0" indent="0">
              <a:lnSpc>
                <a:spcPts val="5000"/>
              </a:lnSpc>
              <a:buNone/>
              <a:defRPr sz="3000" u="none" baseline="0">
                <a:solidFill>
                  <a:srgbClr val="213D77"/>
                </a:solidFill>
                <a:uFill>
                  <a:solidFill>
                    <a:srgbClr val="29ACE3"/>
                  </a:solidFill>
                </a:uFill>
                <a:latin typeface="Poppins" panose="00000500000000000000" pitchFamily="2" charset="0"/>
                <a:cs typeface="Poppins" panose="00000500000000000000" pitchFamily="2" charset="0"/>
              </a:defRPr>
            </a:lvl1pPr>
            <a:lvl2pPr marL="1219215" indent="0">
              <a:buNone/>
              <a:defRPr>
                <a:latin typeface="Poppins" panose="00000500000000000000" pitchFamily="2" charset="0"/>
                <a:cs typeface="Poppins" panose="00000500000000000000" pitchFamily="2" charset="0"/>
              </a:defRPr>
            </a:lvl2pPr>
            <a:lvl3pPr marL="2438430" indent="0">
              <a:buNone/>
              <a:defRPr>
                <a:latin typeface="Poppins" panose="00000500000000000000" pitchFamily="2" charset="0"/>
                <a:cs typeface="Poppins" panose="00000500000000000000" pitchFamily="2" charset="0"/>
              </a:defRPr>
            </a:lvl3pPr>
            <a:lvl4pPr marL="3657645" indent="0">
              <a:buNone/>
              <a:defRPr>
                <a:latin typeface="Poppins" panose="00000500000000000000" pitchFamily="2" charset="0"/>
                <a:cs typeface="Poppins" panose="00000500000000000000" pitchFamily="2" charset="0"/>
              </a:defRPr>
            </a:lvl4pPr>
            <a:lvl5pPr marL="4876861" indent="0">
              <a:buNone/>
              <a:defRPr>
                <a:latin typeface="Poppins" panose="00000500000000000000" pitchFamily="2" charset="0"/>
                <a:cs typeface="Poppins" panose="00000500000000000000" pitchFamily="2" charset="0"/>
              </a:defRPr>
            </a:lvl5pPr>
          </a:lstStyle>
          <a:p>
            <a:pPr lvl="0"/>
            <a:r>
              <a:rPr lang="en-US"/>
              <a:t>Subtitle</a:t>
            </a:r>
          </a:p>
        </p:txBody>
      </p:sp>
      <p:sp>
        <p:nvSpPr>
          <p:cNvPr id="45" name="Text Placeholder 2">
            <a:extLst>
              <a:ext uri="{FF2B5EF4-FFF2-40B4-BE49-F238E27FC236}">
                <a16:creationId xmlns:a16="http://schemas.microsoft.com/office/drawing/2014/main" id="{F03C09BD-0C65-40F2-8703-60714A30F4A6}"/>
              </a:ext>
            </a:extLst>
          </p:cNvPr>
          <p:cNvSpPr>
            <a:spLocks noGrp="1"/>
          </p:cNvSpPr>
          <p:nvPr>
            <p:ph type="body" sz="quarter" idx="27" hasCustomPrompt="1"/>
          </p:nvPr>
        </p:nvSpPr>
        <p:spPr>
          <a:xfrm>
            <a:off x="18933288" y="9989710"/>
            <a:ext cx="4572001" cy="3115139"/>
          </a:xfrm>
          <a:prstGeom prst="rect">
            <a:avLst/>
          </a:prstGeom>
        </p:spPr>
        <p:txBody>
          <a:bodyPr/>
          <a:lstStyle>
            <a:lvl1pPr marL="0" marR="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sz="2500">
                <a:latin typeface="Poppins" panose="00000500000000000000" pitchFamily="2" charset="0"/>
                <a:cs typeface="Poppins" panose="00000500000000000000" pitchFamily="2" charset="0"/>
              </a:defRPr>
            </a:lvl1pPr>
            <a:lvl2pPr marL="1219215" indent="0">
              <a:lnSpc>
                <a:spcPts val="4000"/>
              </a:lnSpc>
              <a:buNone/>
              <a:defRPr sz="2500">
                <a:latin typeface="Poppins" panose="00000500000000000000" pitchFamily="2" charset="0"/>
                <a:cs typeface="Poppins" panose="00000500000000000000" pitchFamily="2" charset="0"/>
              </a:defRPr>
            </a:lvl2pPr>
            <a:lvl3pPr marL="2438430" indent="0">
              <a:lnSpc>
                <a:spcPts val="4000"/>
              </a:lnSpc>
              <a:buNone/>
              <a:defRPr sz="2500">
                <a:latin typeface="Poppins" panose="00000500000000000000" pitchFamily="2" charset="0"/>
                <a:cs typeface="Poppins" panose="00000500000000000000" pitchFamily="2" charset="0"/>
              </a:defRPr>
            </a:lvl3pPr>
            <a:lvl4pPr marL="3657645" indent="0">
              <a:lnSpc>
                <a:spcPts val="4000"/>
              </a:lnSpc>
              <a:buNone/>
              <a:defRPr sz="2500">
                <a:latin typeface="Poppins" panose="00000500000000000000" pitchFamily="2" charset="0"/>
                <a:cs typeface="Poppins" panose="00000500000000000000" pitchFamily="2" charset="0"/>
              </a:defRPr>
            </a:lvl4pPr>
            <a:lvl5pPr marL="4876861" indent="0">
              <a:lnSpc>
                <a:spcPts val="4000"/>
              </a:lnSpc>
              <a:buNone/>
              <a:defRPr sz="2500">
                <a:latin typeface="Poppins" panose="00000500000000000000" pitchFamily="2" charset="0"/>
                <a:cs typeface="Poppins" panose="00000500000000000000" pitchFamily="2" charset="0"/>
              </a:defRPr>
            </a:lvl5pPr>
          </a:lstStyle>
          <a:p>
            <a:pPr lvl="0"/>
            <a:r>
              <a:rPr lang="en-US"/>
              <a:t>Lorem Ipsum</a:t>
            </a:r>
          </a:p>
          <a:p>
            <a:pPr marL="0" marR="0" lvl="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a:pPr>
            <a:r>
              <a:rPr lang="en-US"/>
              <a:t>Lorem Ipsum</a:t>
            </a:r>
          </a:p>
          <a:p>
            <a:pPr marL="0" marR="0" lvl="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a:pPr>
            <a:r>
              <a:rPr lang="en-US"/>
              <a:t>Lorem Ipsum</a:t>
            </a:r>
          </a:p>
          <a:p>
            <a:pPr marL="0" marR="0" lvl="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a:pPr>
            <a:r>
              <a:rPr lang="en-US"/>
              <a:t>Lorem Ipsum</a:t>
            </a:r>
          </a:p>
          <a:p>
            <a:pPr marL="0" marR="0" lvl="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a:pPr>
            <a:r>
              <a:rPr lang="en-US"/>
              <a:t>Lorem Ipsum</a:t>
            </a:r>
          </a:p>
          <a:p>
            <a:pPr lvl="0"/>
            <a:endParaRPr lang="en-US"/>
          </a:p>
        </p:txBody>
      </p:sp>
      <p:sp>
        <p:nvSpPr>
          <p:cNvPr id="46" name="Text Placeholder 22">
            <a:extLst>
              <a:ext uri="{FF2B5EF4-FFF2-40B4-BE49-F238E27FC236}">
                <a16:creationId xmlns:a16="http://schemas.microsoft.com/office/drawing/2014/main" id="{918998CA-B12F-469C-8C9D-99DFE379E4BE}"/>
              </a:ext>
            </a:extLst>
          </p:cNvPr>
          <p:cNvSpPr>
            <a:spLocks noGrp="1"/>
          </p:cNvSpPr>
          <p:nvPr>
            <p:ph type="body" sz="quarter" idx="28" hasCustomPrompt="1"/>
          </p:nvPr>
        </p:nvSpPr>
        <p:spPr>
          <a:xfrm>
            <a:off x="18933288" y="9318123"/>
            <a:ext cx="4572001" cy="755468"/>
          </a:xfrm>
          <a:prstGeom prst="rect">
            <a:avLst/>
          </a:prstGeom>
        </p:spPr>
        <p:txBody>
          <a:bodyPr/>
          <a:lstStyle>
            <a:lvl1pPr marL="0" indent="0">
              <a:lnSpc>
                <a:spcPts val="5000"/>
              </a:lnSpc>
              <a:buNone/>
              <a:defRPr sz="3000" u="none" baseline="0">
                <a:solidFill>
                  <a:srgbClr val="213D77"/>
                </a:solidFill>
                <a:uFill>
                  <a:solidFill>
                    <a:srgbClr val="29ACE3"/>
                  </a:solidFill>
                </a:uFill>
                <a:latin typeface="Poppins" panose="00000500000000000000" pitchFamily="2" charset="0"/>
                <a:cs typeface="Poppins" panose="00000500000000000000" pitchFamily="2" charset="0"/>
              </a:defRPr>
            </a:lvl1pPr>
            <a:lvl2pPr marL="1219215" indent="0">
              <a:buNone/>
              <a:defRPr>
                <a:latin typeface="Poppins" panose="00000500000000000000" pitchFamily="2" charset="0"/>
                <a:cs typeface="Poppins" panose="00000500000000000000" pitchFamily="2" charset="0"/>
              </a:defRPr>
            </a:lvl2pPr>
            <a:lvl3pPr marL="2438430" indent="0">
              <a:buNone/>
              <a:defRPr>
                <a:latin typeface="Poppins" panose="00000500000000000000" pitchFamily="2" charset="0"/>
                <a:cs typeface="Poppins" panose="00000500000000000000" pitchFamily="2" charset="0"/>
              </a:defRPr>
            </a:lvl3pPr>
            <a:lvl4pPr marL="3657645" indent="0">
              <a:buNone/>
              <a:defRPr>
                <a:latin typeface="Poppins" panose="00000500000000000000" pitchFamily="2" charset="0"/>
                <a:cs typeface="Poppins" panose="00000500000000000000" pitchFamily="2" charset="0"/>
              </a:defRPr>
            </a:lvl4pPr>
            <a:lvl5pPr marL="4876861" indent="0">
              <a:buNone/>
              <a:defRPr>
                <a:latin typeface="Poppins" panose="00000500000000000000" pitchFamily="2" charset="0"/>
                <a:cs typeface="Poppins" panose="00000500000000000000" pitchFamily="2" charset="0"/>
              </a:defRPr>
            </a:lvl5pPr>
          </a:lstStyle>
          <a:p>
            <a:pPr lvl="0"/>
            <a:r>
              <a:rPr lang="en-US"/>
              <a:t>Subtitle</a:t>
            </a:r>
          </a:p>
        </p:txBody>
      </p:sp>
      <p:sp>
        <p:nvSpPr>
          <p:cNvPr id="51" name="Text Placeholder 2">
            <a:extLst>
              <a:ext uri="{FF2B5EF4-FFF2-40B4-BE49-F238E27FC236}">
                <a16:creationId xmlns:a16="http://schemas.microsoft.com/office/drawing/2014/main" id="{E6EC7EFF-C1BF-4240-8F4C-05E3ABA0AD23}"/>
              </a:ext>
            </a:extLst>
          </p:cNvPr>
          <p:cNvSpPr>
            <a:spLocks noGrp="1"/>
          </p:cNvSpPr>
          <p:nvPr>
            <p:ph type="body" sz="quarter" idx="33" hasCustomPrompt="1"/>
          </p:nvPr>
        </p:nvSpPr>
        <p:spPr>
          <a:xfrm>
            <a:off x="1792925" y="14584389"/>
            <a:ext cx="4572001" cy="3115139"/>
          </a:xfrm>
          <a:prstGeom prst="rect">
            <a:avLst/>
          </a:prstGeom>
        </p:spPr>
        <p:txBody>
          <a:bodyPr/>
          <a:lstStyle>
            <a:lvl1pPr marL="0" marR="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sz="2500">
                <a:latin typeface="Poppins" panose="00000500000000000000" pitchFamily="2" charset="0"/>
                <a:cs typeface="Poppins" panose="00000500000000000000" pitchFamily="2" charset="0"/>
              </a:defRPr>
            </a:lvl1pPr>
            <a:lvl2pPr marL="1219215" indent="0">
              <a:lnSpc>
                <a:spcPts val="4000"/>
              </a:lnSpc>
              <a:buNone/>
              <a:defRPr sz="2500">
                <a:latin typeface="Poppins" panose="00000500000000000000" pitchFamily="2" charset="0"/>
                <a:cs typeface="Poppins" panose="00000500000000000000" pitchFamily="2" charset="0"/>
              </a:defRPr>
            </a:lvl2pPr>
            <a:lvl3pPr marL="2438430" indent="0">
              <a:lnSpc>
                <a:spcPts val="4000"/>
              </a:lnSpc>
              <a:buNone/>
              <a:defRPr sz="2500">
                <a:latin typeface="Poppins" panose="00000500000000000000" pitchFamily="2" charset="0"/>
                <a:cs typeface="Poppins" panose="00000500000000000000" pitchFamily="2" charset="0"/>
              </a:defRPr>
            </a:lvl3pPr>
            <a:lvl4pPr marL="3657645" indent="0">
              <a:lnSpc>
                <a:spcPts val="4000"/>
              </a:lnSpc>
              <a:buNone/>
              <a:defRPr sz="2500">
                <a:latin typeface="Poppins" panose="00000500000000000000" pitchFamily="2" charset="0"/>
                <a:cs typeface="Poppins" panose="00000500000000000000" pitchFamily="2" charset="0"/>
              </a:defRPr>
            </a:lvl4pPr>
            <a:lvl5pPr marL="4876861" indent="0">
              <a:lnSpc>
                <a:spcPts val="4000"/>
              </a:lnSpc>
              <a:buNone/>
              <a:defRPr sz="2500">
                <a:latin typeface="Poppins" panose="00000500000000000000" pitchFamily="2" charset="0"/>
                <a:cs typeface="Poppins" panose="00000500000000000000" pitchFamily="2" charset="0"/>
              </a:defRPr>
            </a:lvl5pPr>
          </a:lstStyle>
          <a:p>
            <a:pPr lvl="0"/>
            <a:r>
              <a:rPr lang="en-US"/>
              <a:t>Lorem Ipsum</a:t>
            </a:r>
          </a:p>
          <a:p>
            <a:pPr marL="0" marR="0" lvl="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a:pPr>
            <a:r>
              <a:rPr lang="en-US"/>
              <a:t>Lorem Ipsum</a:t>
            </a:r>
          </a:p>
          <a:p>
            <a:pPr marL="0" marR="0" lvl="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a:pPr>
            <a:r>
              <a:rPr lang="en-US"/>
              <a:t>Lorem Ipsum</a:t>
            </a:r>
          </a:p>
          <a:p>
            <a:pPr marL="0" marR="0" lvl="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a:pPr>
            <a:r>
              <a:rPr lang="en-US"/>
              <a:t>Lorem Ipsum</a:t>
            </a:r>
          </a:p>
          <a:p>
            <a:pPr marL="0" marR="0" lvl="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a:pPr>
            <a:r>
              <a:rPr lang="en-US"/>
              <a:t>Lorem Ipsum</a:t>
            </a:r>
          </a:p>
          <a:p>
            <a:pPr lvl="0"/>
            <a:endParaRPr lang="en-US"/>
          </a:p>
        </p:txBody>
      </p:sp>
      <p:sp>
        <p:nvSpPr>
          <p:cNvPr id="52" name="Text Placeholder 22">
            <a:extLst>
              <a:ext uri="{FF2B5EF4-FFF2-40B4-BE49-F238E27FC236}">
                <a16:creationId xmlns:a16="http://schemas.microsoft.com/office/drawing/2014/main" id="{78603AA8-DA69-4F07-AF06-4F1F1B35BC02}"/>
              </a:ext>
            </a:extLst>
          </p:cNvPr>
          <p:cNvSpPr>
            <a:spLocks noGrp="1"/>
          </p:cNvSpPr>
          <p:nvPr>
            <p:ph type="body" sz="quarter" idx="34" hasCustomPrompt="1"/>
          </p:nvPr>
        </p:nvSpPr>
        <p:spPr>
          <a:xfrm>
            <a:off x="1792925" y="13912802"/>
            <a:ext cx="4572001" cy="755468"/>
          </a:xfrm>
          <a:prstGeom prst="rect">
            <a:avLst/>
          </a:prstGeom>
        </p:spPr>
        <p:txBody>
          <a:bodyPr/>
          <a:lstStyle>
            <a:lvl1pPr marL="0" indent="0">
              <a:lnSpc>
                <a:spcPts val="5000"/>
              </a:lnSpc>
              <a:buNone/>
              <a:defRPr sz="3000" u="none" baseline="0">
                <a:solidFill>
                  <a:srgbClr val="213D77"/>
                </a:solidFill>
                <a:uFill>
                  <a:solidFill>
                    <a:srgbClr val="29ACE3"/>
                  </a:solidFill>
                </a:uFill>
                <a:latin typeface="Poppins" panose="00000500000000000000" pitchFamily="2" charset="0"/>
                <a:cs typeface="Poppins" panose="00000500000000000000" pitchFamily="2" charset="0"/>
              </a:defRPr>
            </a:lvl1pPr>
            <a:lvl2pPr marL="1219215" indent="0">
              <a:buNone/>
              <a:defRPr>
                <a:latin typeface="Poppins" panose="00000500000000000000" pitchFamily="2" charset="0"/>
                <a:cs typeface="Poppins" panose="00000500000000000000" pitchFamily="2" charset="0"/>
              </a:defRPr>
            </a:lvl2pPr>
            <a:lvl3pPr marL="2438430" indent="0">
              <a:buNone/>
              <a:defRPr>
                <a:latin typeface="Poppins" panose="00000500000000000000" pitchFamily="2" charset="0"/>
                <a:cs typeface="Poppins" panose="00000500000000000000" pitchFamily="2" charset="0"/>
              </a:defRPr>
            </a:lvl3pPr>
            <a:lvl4pPr marL="3657645" indent="0">
              <a:buNone/>
              <a:defRPr>
                <a:latin typeface="Poppins" panose="00000500000000000000" pitchFamily="2" charset="0"/>
                <a:cs typeface="Poppins" panose="00000500000000000000" pitchFamily="2" charset="0"/>
              </a:defRPr>
            </a:lvl4pPr>
            <a:lvl5pPr marL="4876861" indent="0">
              <a:buNone/>
              <a:defRPr>
                <a:latin typeface="Poppins" panose="00000500000000000000" pitchFamily="2" charset="0"/>
                <a:cs typeface="Poppins" panose="00000500000000000000" pitchFamily="2" charset="0"/>
              </a:defRPr>
            </a:lvl5pPr>
          </a:lstStyle>
          <a:p>
            <a:pPr lvl="0"/>
            <a:r>
              <a:rPr lang="en-US"/>
              <a:t>Subtitle</a:t>
            </a:r>
          </a:p>
        </p:txBody>
      </p:sp>
      <p:sp>
        <p:nvSpPr>
          <p:cNvPr id="53" name="Text Placeholder 2">
            <a:extLst>
              <a:ext uri="{FF2B5EF4-FFF2-40B4-BE49-F238E27FC236}">
                <a16:creationId xmlns:a16="http://schemas.microsoft.com/office/drawing/2014/main" id="{DE7E392E-C9CC-4562-8E4A-6F57A85E741B}"/>
              </a:ext>
            </a:extLst>
          </p:cNvPr>
          <p:cNvSpPr>
            <a:spLocks noGrp="1"/>
          </p:cNvSpPr>
          <p:nvPr>
            <p:ph type="body" sz="quarter" idx="35" hasCustomPrompt="1"/>
          </p:nvPr>
        </p:nvSpPr>
        <p:spPr>
          <a:xfrm>
            <a:off x="7472374" y="14584389"/>
            <a:ext cx="4572001" cy="3115139"/>
          </a:xfrm>
          <a:prstGeom prst="rect">
            <a:avLst/>
          </a:prstGeom>
        </p:spPr>
        <p:txBody>
          <a:bodyPr/>
          <a:lstStyle>
            <a:lvl1pPr marL="0" marR="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sz="2500">
                <a:latin typeface="Poppins" panose="00000500000000000000" pitchFamily="2" charset="0"/>
                <a:cs typeface="Poppins" panose="00000500000000000000" pitchFamily="2" charset="0"/>
              </a:defRPr>
            </a:lvl1pPr>
            <a:lvl2pPr marL="1219215" indent="0">
              <a:lnSpc>
                <a:spcPts val="4000"/>
              </a:lnSpc>
              <a:buNone/>
              <a:defRPr sz="2500">
                <a:latin typeface="Poppins" panose="00000500000000000000" pitchFamily="2" charset="0"/>
                <a:cs typeface="Poppins" panose="00000500000000000000" pitchFamily="2" charset="0"/>
              </a:defRPr>
            </a:lvl2pPr>
            <a:lvl3pPr marL="2438430" indent="0">
              <a:lnSpc>
                <a:spcPts val="4000"/>
              </a:lnSpc>
              <a:buNone/>
              <a:defRPr sz="2500">
                <a:latin typeface="Poppins" panose="00000500000000000000" pitchFamily="2" charset="0"/>
                <a:cs typeface="Poppins" panose="00000500000000000000" pitchFamily="2" charset="0"/>
              </a:defRPr>
            </a:lvl3pPr>
            <a:lvl4pPr marL="3657645" indent="0">
              <a:lnSpc>
                <a:spcPts val="4000"/>
              </a:lnSpc>
              <a:buNone/>
              <a:defRPr sz="2500">
                <a:latin typeface="Poppins" panose="00000500000000000000" pitchFamily="2" charset="0"/>
                <a:cs typeface="Poppins" panose="00000500000000000000" pitchFamily="2" charset="0"/>
              </a:defRPr>
            </a:lvl4pPr>
            <a:lvl5pPr marL="4876861" indent="0">
              <a:lnSpc>
                <a:spcPts val="4000"/>
              </a:lnSpc>
              <a:buNone/>
              <a:defRPr sz="2500">
                <a:latin typeface="Poppins" panose="00000500000000000000" pitchFamily="2" charset="0"/>
                <a:cs typeface="Poppins" panose="00000500000000000000" pitchFamily="2" charset="0"/>
              </a:defRPr>
            </a:lvl5pPr>
          </a:lstStyle>
          <a:p>
            <a:pPr lvl="0"/>
            <a:r>
              <a:rPr lang="en-US"/>
              <a:t>Lorem Ipsum</a:t>
            </a:r>
          </a:p>
          <a:p>
            <a:pPr marL="0" marR="0" lvl="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a:pPr>
            <a:r>
              <a:rPr lang="en-US"/>
              <a:t>Lorem Ipsum</a:t>
            </a:r>
          </a:p>
          <a:p>
            <a:pPr marL="0" marR="0" lvl="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a:pPr>
            <a:r>
              <a:rPr lang="en-US"/>
              <a:t>Lorem Ipsum</a:t>
            </a:r>
          </a:p>
          <a:p>
            <a:pPr marL="0" marR="0" lvl="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a:pPr>
            <a:r>
              <a:rPr lang="en-US"/>
              <a:t>Lorem Ipsum</a:t>
            </a:r>
          </a:p>
          <a:p>
            <a:pPr marL="0" marR="0" lvl="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a:pPr>
            <a:r>
              <a:rPr lang="en-US"/>
              <a:t>Lorem Ipsum</a:t>
            </a:r>
          </a:p>
          <a:p>
            <a:pPr lvl="0"/>
            <a:endParaRPr lang="en-US"/>
          </a:p>
        </p:txBody>
      </p:sp>
      <p:sp>
        <p:nvSpPr>
          <p:cNvPr id="54" name="Text Placeholder 22">
            <a:extLst>
              <a:ext uri="{FF2B5EF4-FFF2-40B4-BE49-F238E27FC236}">
                <a16:creationId xmlns:a16="http://schemas.microsoft.com/office/drawing/2014/main" id="{69706A7C-8AAF-47F0-849D-3332FC41B2DD}"/>
              </a:ext>
            </a:extLst>
          </p:cNvPr>
          <p:cNvSpPr>
            <a:spLocks noGrp="1"/>
          </p:cNvSpPr>
          <p:nvPr>
            <p:ph type="body" sz="quarter" idx="36" hasCustomPrompt="1"/>
          </p:nvPr>
        </p:nvSpPr>
        <p:spPr>
          <a:xfrm>
            <a:off x="7472374" y="13912802"/>
            <a:ext cx="4572001" cy="755468"/>
          </a:xfrm>
          <a:prstGeom prst="rect">
            <a:avLst/>
          </a:prstGeom>
        </p:spPr>
        <p:txBody>
          <a:bodyPr/>
          <a:lstStyle>
            <a:lvl1pPr marL="0" indent="0">
              <a:lnSpc>
                <a:spcPts val="5000"/>
              </a:lnSpc>
              <a:buNone/>
              <a:defRPr sz="3000" u="none" baseline="0">
                <a:solidFill>
                  <a:srgbClr val="213D77"/>
                </a:solidFill>
                <a:uFill>
                  <a:solidFill>
                    <a:srgbClr val="29ACE3"/>
                  </a:solidFill>
                </a:uFill>
                <a:latin typeface="Poppins" panose="00000500000000000000" pitchFamily="2" charset="0"/>
                <a:cs typeface="Poppins" panose="00000500000000000000" pitchFamily="2" charset="0"/>
              </a:defRPr>
            </a:lvl1pPr>
            <a:lvl2pPr marL="1219215" indent="0">
              <a:buNone/>
              <a:defRPr>
                <a:latin typeface="Poppins" panose="00000500000000000000" pitchFamily="2" charset="0"/>
                <a:cs typeface="Poppins" panose="00000500000000000000" pitchFamily="2" charset="0"/>
              </a:defRPr>
            </a:lvl2pPr>
            <a:lvl3pPr marL="2438430" indent="0">
              <a:buNone/>
              <a:defRPr>
                <a:latin typeface="Poppins" panose="00000500000000000000" pitchFamily="2" charset="0"/>
                <a:cs typeface="Poppins" panose="00000500000000000000" pitchFamily="2" charset="0"/>
              </a:defRPr>
            </a:lvl3pPr>
            <a:lvl4pPr marL="3657645" indent="0">
              <a:buNone/>
              <a:defRPr>
                <a:latin typeface="Poppins" panose="00000500000000000000" pitchFamily="2" charset="0"/>
                <a:cs typeface="Poppins" panose="00000500000000000000" pitchFamily="2" charset="0"/>
              </a:defRPr>
            </a:lvl4pPr>
            <a:lvl5pPr marL="4876861" indent="0">
              <a:buNone/>
              <a:defRPr>
                <a:latin typeface="Poppins" panose="00000500000000000000" pitchFamily="2" charset="0"/>
                <a:cs typeface="Poppins" panose="00000500000000000000" pitchFamily="2" charset="0"/>
              </a:defRPr>
            </a:lvl5pPr>
          </a:lstStyle>
          <a:p>
            <a:pPr lvl="0"/>
            <a:r>
              <a:rPr lang="en-US"/>
              <a:t>Subtitle</a:t>
            </a:r>
          </a:p>
        </p:txBody>
      </p:sp>
      <p:sp>
        <p:nvSpPr>
          <p:cNvPr id="55" name="Text Placeholder 2">
            <a:extLst>
              <a:ext uri="{FF2B5EF4-FFF2-40B4-BE49-F238E27FC236}">
                <a16:creationId xmlns:a16="http://schemas.microsoft.com/office/drawing/2014/main" id="{A5856C24-A64E-484F-B888-E109FE633303}"/>
              </a:ext>
            </a:extLst>
          </p:cNvPr>
          <p:cNvSpPr>
            <a:spLocks noGrp="1"/>
          </p:cNvSpPr>
          <p:nvPr>
            <p:ph type="body" sz="quarter" idx="37" hasCustomPrompt="1"/>
          </p:nvPr>
        </p:nvSpPr>
        <p:spPr>
          <a:xfrm>
            <a:off x="13202831" y="14584389"/>
            <a:ext cx="4572001" cy="3115139"/>
          </a:xfrm>
          <a:prstGeom prst="rect">
            <a:avLst/>
          </a:prstGeom>
        </p:spPr>
        <p:txBody>
          <a:bodyPr/>
          <a:lstStyle>
            <a:lvl1pPr marL="0" marR="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sz="2500">
                <a:latin typeface="Poppins" panose="00000500000000000000" pitchFamily="2" charset="0"/>
                <a:cs typeface="Poppins" panose="00000500000000000000" pitchFamily="2" charset="0"/>
              </a:defRPr>
            </a:lvl1pPr>
            <a:lvl2pPr marL="1219215" indent="0">
              <a:lnSpc>
                <a:spcPts val="4000"/>
              </a:lnSpc>
              <a:buNone/>
              <a:defRPr sz="2500">
                <a:latin typeface="Poppins" panose="00000500000000000000" pitchFamily="2" charset="0"/>
                <a:cs typeface="Poppins" panose="00000500000000000000" pitchFamily="2" charset="0"/>
              </a:defRPr>
            </a:lvl2pPr>
            <a:lvl3pPr marL="2438430" indent="0">
              <a:lnSpc>
                <a:spcPts val="4000"/>
              </a:lnSpc>
              <a:buNone/>
              <a:defRPr sz="2500">
                <a:latin typeface="Poppins" panose="00000500000000000000" pitchFamily="2" charset="0"/>
                <a:cs typeface="Poppins" panose="00000500000000000000" pitchFamily="2" charset="0"/>
              </a:defRPr>
            </a:lvl3pPr>
            <a:lvl4pPr marL="3657645" indent="0">
              <a:lnSpc>
                <a:spcPts val="4000"/>
              </a:lnSpc>
              <a:buNone/>
              <a:defRPr sz="2500">
                <a:latin typeface="Poppins" panose="00000500000000000000" pitchFamily="2" charset="0"/>
                <a:cs typeface="Poppins" panose="00000500000000000000" pitchFamily="2" charset="0"/>
              </a:defRPr>
            </a:lvl4pPr>
            <a:lvl5pPr marL="4876861" indent="0">
              <a:lnSpc>
                <a:spcPts val="4000"/>
              </a:lnSpc>
              <a:buNone/>
              <a:defRPr sz="2500">
                <a:latin typeface="Poppins" panose="00000500000000000000" pitchFamily="2" charset="0"/>
                <a:cs typeface="Poppins" panose="00000500000000000000" pitchFamily="2" charset="0"/>
              </a:defRPr>
            </a:lvl5pPr>
          </a:lstStyle>
          <a:p>
            <a:pPr lvl="0"/>
            <a:r>
              <a:rPr lang="en-US"/>
              <a:t>Lorem Ipsum</a:t>
            </a:r>
          </a:p>
          <a:p>
            <a:pPr marL="0" marR="0" lvl="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a:pPr>
            <a:r>
              <a:rPr lang="en-US"/>
              <a:t>Lorem Ipsum</a:t>
            </a:r>
          </a:p>
          <a:p>
            <a:pPr marL="0" marR="0" lvl="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a:pPr>
            <a:r>
              <a:rPr lang="en-US"/>
              <a:t>Lorem Ipsum</a:t>
            </a:r>
          </a:p>
          <a:p>
            <a:pPr marL="0" marR="0" lvl="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a:pPr>
            <a:r>
              <a:rPr lang="en-US"/>
              <a:t>Lorem Ipsum</a:t>
            </a:r>
          </a:p>
          <a:p>
            <a:pPr marL="0" marR="0" lvl="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a:pPr>
            <a:r>
              <a:rPr lang="en-US"/>
              <a:t>Lorem Ipsum</a:t>
            </a:r>
          </a:p>
          <a:p>
            <a:pPr lvl="0"/>
            <a:endParaRPr lang="en-US"/>
          </a:p>
        </p:txBody>
      </p:sp>
      <p:sp>
        <p:nvSpPr>
          <p:cNvPr id="56" name="Text Placeholder 22">
            <a:extLst>
              <a:ext uri="{FF2B5EF4-FFF2-40B4-BE49-F238E27FC236}">
                <a16:creationId xmlns:a16="http://schemas.microsoft.com/office/drawing/2014/main" id="{6AE7E742-FE74-4B54-9F23-E4565BBDC727}"/>
              </a:ext>
            </a:extLst>
          </p:cNvPr>
          <p:cNvSpPr>
            <a:spLocks noGrp="1"/>
          </p:cNvSpPr>
          <p:nvPr>
            <p:ph type="body" sz="quarter" idx="38" hasCustomPrompt="1"/>
          </p:nvPr>
        </p:nvSpPr>
        <p:spPr>
          <a:xfrm>
            <a:off x="13202831" y="13912802"/>
            <a:ext cx="4572001" cy="755468"/>
          </a:xfrm>
          <a:prstGeom prst="rect">
            <a:avLst/>
          </a:prstGeom>
        </p:spPr>
        <p:txBody>
          <a:bodyPr/>
          <a:lstStyle>
            <a:lvl1pPr marL="0" indent="0">
              <a:lnSpc>
                <a:spcPts val="5000"/>
              </a:lnSpc>
              <a:buNone/>
              <a:defRPr sz="3000" u="none" baseline="0">
                <a:solidFill>
                  <a:srgbClr val="213D77"/>
                </a:solidFill>
                <a:uFill>
                  <a:solidFill>
                    <a:srgbClr val="29ACE3"/>
                  </a:solidFill>
                </a:uFill>
                <a:latin typeface="Poppins" panose="00000500000000000000" pitchFamily="2" charset="0"/>
                <a:cs typeface="Poppins" panose="00000500000000000000" pitchFamily="2" charset="0"/>
              </a:defRPr>
            </a:lvl1pPr>
            <a:lvl2pPr marL="1219215" indent="0">
              <a:buNone/>
              <a:defRPr>
                <a:latin typeface="Poppins" panose="00000500000000000000" pitchFamily="2" charset="0"/>
                <a:cs typeface="Poppins" panose="00000500000000000000" pitchFamily="2" charset="0"/>
              </a:defRPr>
            </a:lvl2pPr>
            <a:lvl3pPr marL="2438430" indent="0">
              <a:buNone/>
              <a:defRPr>
                <a:latin typeface="Poppins" panose="00000500000000000000" pitchFamily="2" charset="0"/>
                <a:cs typeface="Poppins" panose="00000500000000000000" pitchFamily="2" charset="0"/>
              </a:defRPr>
            </a:lvl3pPr>
            <a:lvl4pPr marL="3657645" indent="0">
              <a:buNone/>
              <a:defRPr>
                <a:latin typeface="Poppins" panose="00000500000000000000" pitchFamily="2" charset="0"/>
                <a:cs typeface="Poppins" panose="00000500000000000000" pitchFamily="2" charset="0"/>
              </a:defRPr>
            </a:lvl4pPr>
            <a:lvl5pPr marL="4876861" indent="0">
              <a:buNone/>
              <a:defRPr>
                <a:latin typeface="Poppins" panose="00000500000000000000" pitchFamily="2" charset="0"/>
                <a:cs typeface="Poppins" panose="00000500000000000000" pitchFamily="2" charset="0"/>
              </a:defRPr>
            </a:lvl5pPr>
          </a:lstStyle>
          <a:p>
            <a:pPr lvl="0"/>
            <a:r>
              <a:rPr lang="en-US"/>
              <a:t>Subtitle</a:t>
            </a:r>
          </a:p>
        </p:txBody>
      </p:sp>
      <p:sp>
        <p:nvSpPr>
          <p:cNvPr id="57" name="Text Placeholder 2">
            <a:extLst>
              <a:ext uri="{FF2B5EF4-FFF2-40B4-BE49-F238E27FC236}">
                <a16:creationId xmlns:a16="http://schemas.microsoft.com/office/drawing/2014/main" id="{91F3E122-D6C1-4919-95F9-111C49988C25}"/>
              </a:ext>
            </a:extLst>
          </p:cNvPr>
          <p:cNvSpPr>
            <a:spLocks noGrp="1"/>
          </p:cNvSpPr>
          <p:nvPr>
            <p:ph type="body" sz="quarter" idx="39" hasCustomPrompt="1"/>
          </p:nvPr>
        </p:nvSpPr>
        <p:spPr>
          <a:xfrm>
            <a:off x="18933288" y="14584389"/>
            <a:ext cx="4572001" cy="3115139"/>
          </a:xfrm>
          <a:prstGeom prst="rect">
            <a:avLst/>
          </a:prstGeom>
        </p:spPr>
        <p:txBody>
          <a:bodyPr/>
          <a:lstStyle>
            <a:lvl1pPr marL="0" marR="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sz="2500">
                <a:latin typeface="Poppins" panose="00000500000000000000" pitchFamily="2" charset="0"/>
                <a:cs typeface="Poppins" panose="00000500000000000000" pitchFamily="2" charset="0"/>
              </a:defRPr>
            </a:lvl1pPr>
            <a:lvl2pPr marL="1219215" indent="0">
              <a:lnSpc>
                <a:spcPts val="4000"/>
              </a:lnSpc>
              <a:buNone/>
              <a:defRPr sz="2500">
                <a:latin typeface="Poppins" panose="00000500000000000000" pitchFamily="2" charset="0"/>
                <a:cs typeface="Poppins" panose="00000500000000000000" pitchFamily="2" charset="0"/>
              </a:defRPr>
            </a:lvl2pPr>
            <a:lvl3pPr marL="2438430" indent="0">
              <a:lnSpc>
                <a:spcPts val="4000"/>
              </a:lnSpc>
              <a:buNone/>
              <a:defRPr sz="2500">
                <a:latin typeface="Poppins" panose="00000500000000000000" pitchFamily="2" charset="0"/>
                <a:cs typeface="Poppins" panose="00000500000000000000" pitchFamily="2" charset="0"/>
              </a:defRPr>
            </a:lvl3pPr>
            <a:lvl4pPr marL="3657645" indent="0">
              <a:lnSpc>
                <a:spcPts val="4000"/>
              </a:lnSpc>
              <a:buNone/>
              <a:defRPr sz="2500">
                <a:latin typeface="Poppins" panose="00000500000000000000" pitchFamily="2" charset="0"/>
                <a:cs typeface="Poppins" panose="00000500000000000000" pitchFamily="2" charset="0"/>
              </a:defRPr>
            </a:lvl4pPr>
            <a:lvl5pPr marL="4876861" indent="0">
              <a:lnSpc>
                <a:spcPts val="4000"/>
              </a:lnSpc>
              <a:buNone/>
              <a:defRPr sz="2500">
                <a:latin typeface="Poppins" panose="00000500000000000000" pitchFamily="2" charset="0"/>
                <a:cs typeface="Poppins" panose="00000500000000000000" pitchFamily="2" charset="0"/>
              </a:defRPr>
            </a:lvl5pPr>
          </a:lstStyle>
          <a:p>
            <a:pPr lvl="0"/>
            <a:r>
              <a:rPr lang="en-US"/>
              <a:t>Lorem Ipsum</a:t>
            </a:r>
          </a:p>
          <a:p>
            <a:pPr marL="0" marR="0" lvl="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a:pPr>
            <a:r>
              <a:rPr lang="en-US"/>
              <a:t>Lorem Ipsum</a:t>
            </a:r>
          </a:p>
          <a:p>
            <a:pPr marL="0" marR="0" lvl="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a:pPr>
            <a:r>
              <a:rPr lang="en-US"/>
              <a:t>Lorem Ipsum</a:t>
            </a:r>
          </a:p>
          <a:p>
            <a:pPr marL="0" marR="0" lvl="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a:pPr>
            <a:r>
              <a:rPr lang="en-US"/>
              <a:t>Lorem Ipsum</a:t>
            </a:r>
          </a:p>
          <a:p>
            <a:pPr marL="0" marR="0" lvl="0" indent="0" algn="l" defTabSz="2438430" rtl="0" eaLnBrk="1" fontAlgn="auto" latinLnBrk="0" hangingPunct="1">
              <a:lnSpc>
                <a:spcPts val="4000"/>
              </a:lnSpc>
              <a:spcBef>
                <a:spcPts val="1000"/>
              </a:spcBef>
              <a:spcAft>
                <a:spcPts val="0"/>
              </a:spcAft>
              <a:buClrTx/>
              <a:buSzTx/>
              <a:buFont typeface="Arial" panose="020B0604020202020204" pitchFamily="34" charset="0"/>
              <a:buNone/>
              <a:tabLst/>
              <a:defRPr/>
            </a:pPr>
            <a:r>
              <a:rPr lang="en-US"/>
              <a:t>Lorem Ipsum</a:t>
            </a:r>
          </a:p>
          <a:p>
            <a:pPr lvl="0"/>
            <a:endParaRPr lang="en-US"/>
          </a:p>
        </p:txBody>
      </p:sp>
      <p:sp>
        <p:nvSpPr>
          <p:cNvPr id="58" name="Text Placeholder 22">
            <a:extLst>
              <a:ext uri="{FF2B5EF4-FFF2-40B4-BE49-F238E27FC236}">
                <a16:creationId xmlns:a16="http://schemas.microsoft.com/office/drawing/2014/main" id="{D7E65A2E-6592-4404-B31F-DF14E4E3FFB3}"/>
              </a:ext>
            </a:extLst>
          </p:cNvPr>
          <p:cNvSpPr>
            <a:spLocks noGrp="1"/>
          </p:cNvSpPr>
          <p:nvPr>
            <p:ph type="body" sz="quarter" idx="40" hasCustomPrompt="1"/>
          </p:nvPr>
        </p:nvSpPr>
        <p:spPr>
          <a:xfrm>
            <a:off x="18933288" y="13912802"/>
            <a:ext cx="4572001" cy="755468"/>
          </a:xfrm>
          <a:prstGeom prst="rect">
            <a:avLst/>
          </a:prstGeom>
        </p:spPr>
        <p:txBody>
          <a:bodyPr/>
          <a:lstStyle>
            <a:lvl1pPr marL="0" indent="0">
              <a:lnSpc>
                <a:spcPts val="5000"/>
              </a:lnSpc>
              <a:buNone/>
              <a:defRPr sz="3000" u="none" baseline="0">
                <a:solidFill>
                  <a:srgbClr val="213D77"/>
                </a:solidFill>
                <a:uFill>
                  <a:solidFill>
                    <a:srgbClr val="29ACE3"/>
                  </a:solidFill>
                </a:uFill>
                <a:latin typeface="Poppins" panose="00000500000000000000" pitchFamily="2" charset="0"/>
                <a:cs typeface="Poppins" panose="00000500000000000000" pitchFamily="2" charset="0"/>
              </a:defRPr>
            </a:lvl1pPr>
            <a:lvl2pPr marL="1219215" indent="0">
              <a:buNone/>
              <a:defRPr>
                <a:latin typeface="Poppins" panose="00000500000000000000" pitchFamily="2" charset="0"/>
                <a:cs typeface="Poppins" panose="00000500000000000000" pitchFamily="2" charset="0"/>
              </a:defRPr>
            </a:lvl2pPr>
            <a:lvl3pPr marL="2438430" indent="0">
              <a:buNone/>
              <a:defRPr>
                <a:latin typeface="Poppins" panose="00000500000000000000" pitchFamily="2" charset="0"/>
                <a:cs typeface="Poppins" panose="00000500000000000000" pitchFamily="2" charset="0"/>
              </a:defRPr>
            </a:lvl3pPr>
            <a:lvl4pPr marL="3657645" indent="0">
              <a:buNone/>
              <a:defRPr>
                <a:latin typeface="Poppins" panose="00000500000000000000" pitchFamily="2" charset="0"/>
                <a:cs typeface="Poppins" panose="00000500000000000000" pitchFamily="2" charset="0"/>
              </a:defRPr>
            </a:lvl4pPr>
            <a:lvl5pPr marL="4876861" indent="0">
              <a:buNone/>
              <a:defRPr>
                <a:latin typeface="Poppins" panose="00000500000000000000" pitchFamily="2" charset="0"/>
                <a:cs typeface="Poppins" panose="00000500000000000000" pitchFamily="2" charset="0"/>
              </a:defRPr>
            </a:lvl5pPr>
          </a:lstStyle>
          <a:p>
            <a:pPr lvl="0"/>
            <a:r>
              <a:rPr lang="en-US"/>
              <a:t>Subtitle</a:t>
            </a:r>
          </a:p>
        </p:txBody>
      </p:sp>
      <p:sp>
        <p:nvSpPr>
          <p:cNvPr id="59" name="Text Placeholder 46">
            <a:extLst>
              <a:ext uri="{FF2B5EF4-FFF2-40B4-BE49-F238E27FC236}">
                <a16:creationId xmlns:a16="http://schemas.microsoft.com/office/drawing/2014/main" id="{5A15D754-CE56-4E0B-A785-29FFD8D2E256}"/>
              </a:ext>
            </a:extLst>
          </p:cNvPr>
          <p:cNvSpPr>
            <a:spLocks noGrp="1"/>
          </p:cNvSpPr>
          <p:nvPr>
            <p:ph type="body" sz="quarter" idx="41" hasCustomPrompt="1"/>
          </p:nvPr>
        </p:nvSpPr>
        <p:spPr>
          <a:xfrm>
            <a:off x="10411648" y="1487398"/>
            <a:ext cx="10218738" cy="1175592"/>
          </a:xfrm>
          <a:prstGeom prst="rect">
            <a:avLst/>
          </a:prstGeom>
        </p:spPr>
        <p:txBody>
          <a:bodyPr/>
          <a:lstStyle>
            <a:lvl1pPr marL="0" indent="0">
              <a:lnSpc>
                <a:spcPts val="9600"/>
              </a:lnSpc>
              <a:buNone/>
              <a:defRPr sz="8000" baseline="0">
                <a:solidFill>
                  <a:schemeClr val="tx1"/>
                </a:solidFill>
                <a:latin typeface="Poppins Light" panose="00000400000000000000" pitchFamily="2" charset="0"/>
                <a:cs typeface="Poppins" panose="00000500000000000000" pitchFamily="2" charset="0"/>
              </a:defRPr>
            </a:lvl1pPr>
            <a:lvl2pPr marL="1219215" indent="0">
              <a:buNone/>
              <a:defRPr baseline="0">
                <a:solidFill>
                  <a:schemeClr val="bg1"/>
                </a:solidFill>
                <a:latin typeface="Poppins Light" panose="00000400000000000000" pitchFamily="2" charset="0"/>
                <a:cs typeface="Poppins" panose="00000500000000000000" pitchFamily="2" charset="0"/>
              </a:defRPr>
            </a:lvl2pPr>
            <a:lvl3pPr marL="2438430" indent="0">
              <a:buNone/>
              <a:defRPr baseline="0">
                <a:solidFill>
                  <a:schemeClr val="bg1"/>
                </a:solidFill>
                <a:latin typeface="Poppins Light" panose="00000400000000000000" pitchFamily="2" charset="0"/>
                <a:cs typeface="Poppins" panose="00000500000000000000" pitchFamily="2" charset="0"/>
              </a:defRPr>
            </a:lvl3pPr>
            <a:lvl4pPr marL="3657645" indent="0">
              <a:buNone/>
              <a:defRPr baseline="0">
                <a:solidFill>
                  <a:schemeClr val="bg1"/>
                </a:solidFill>
                <a:latin typeface="Poppins Light" panose="00000400000000000000" pitchFamily="2" charset="0"/>
                <a:cs typeface="Poppins" panose="00000500000000000000" pitchFamily="2" charset="0"/>
              </a:defRPr>
            </a:lvl4pPr>
            <a:lvl5pPr marL="4876861" indent="0">
              <a:buNone/>
              <a:defRPr baseline="0">
                <a:solidFill>
                  <a:schemeClr val="bg1"/>
                </a:solidFill>
                <a:latin typeface="Poppins Light" panose="00000400000000000000" pitchFamily="2" charset="0"/>
                <a:cs typeface="Poppins" panose="00000500000000000000" pitchFamily="2" charset="0"/>
              </a:defRPr>
            </a:lvl5pPr>
          </a:lstStyle>
          <a:p>
            <a:pPr lvl="0"/>
            <a:r>
              <a:rPr lang="en-US"/>
              <a:t>Title Placeholder</a:t>
            </a:r>
          </a:p>
        </p:txBody>
      </p:sp>
      <p:sp>
        <p:nvSpPr>
          <p:cNvPr id="61" name="Picture Placeholder 26">
            <a:extLst>
              <a:ext uri="{FF2B5EF4-FFF2-40B4-BE49-F238E27FC236}">
                <a16:creationId xmlns:a16="http://schemas.microsoft.com/office/drawing/2014/main" id="{27E0F910-D3E9-4781-AFB7-06278CDF218A}"/>
              </a:ext>
            </a:extLst>
          </p:cNvPr>
          <p:cNvSpPr>
            <a:spLocks noGrp="1"/>
          </p:cNvSpPr>
          <p:nvPr>
            <p:ph type="pic" sz="quarter" idx="42" hasCustomPrompt="1"/>
          </p:nvPr>
        </p:nvSpPr>
        <p:spPr>
          <a:xfrm>
            <a:off x="12707317" y="9557272"/>
            <a:ext cx="290053" cy="304852"/>
          </a:xfrm>
          <a:prstGeom prst="rect">
            <a:avLst/>
          </a:prstGeom>
        </p:spPr>
        <p:txBody>
          <a:bodyPr/>
          <a:lstStyle>
            <a:lvl1pPr marL="0" indent="0">
              <a:buNone/>
              <a:defRPr sz="1000"/>
            </a:lvl1pPr>
          </a:lstStyle>
          <a:p>
            <a:r>
              <a:rPr lang="en-US"/>
              <a:t>icons</a:t>
            </a:r>
          </a:p>
        </p:txBody>
      </p:sp>
      <p:sp>
        <p:nvSpPr>
          <p:cNvPr id="63" name="Picture Placeholder 26">
            <a:extLst>
              <a:ext uri="{FF2B5EF4-FFF2-40B4-BE49-F238E27FC236}">
                <a16:creationId xmlns:a16="http://schemas.microsoft.com/office/drawing/2014/main" id="{E252AF09-454A-4537-BBAF-FE5186F442A5}"/>
              </a:ext>
            </a:extLst>
          </p:cNvPr>
          <p:cNvSpPr>
            <a:spLocks noGrp="1"/>
          </p:cNvSpPr>
          <p:nvPr>
            <p:ph type="pic" sz="quarter" idx="43" hasCustomPrompt="1"/>
          </p:nvPr>
        </p:nvSpPr>
        <p:spPr>
          <a:xfrm>
            <a:off x="18444649" y="9557272"/>
            <a:ext cx="290053" cy="304852"/>
          </a:xfrm>
          <a:prstGeom prst="rect">
            <a:avLst/>
          </a:prstGeom>
        </p:spPr>
        <p:txBody>
          <a:bodyPr/>
          <a:lstStyle>
            <a:lvl1pPr marL="0" indent="0">
              <a:buNone/>
              <a:defRPr sz="1000"/>
            </a:lvl1pPr>
          </a:lstStyle>
          <a:p>
            <a:r>
              <a:rPr lang="en-US"/>
              <a:t>icons</a:t>
            </a:r>
          </a:p>
        </p:txBody>
      </p:sp>
      <p:sp>
        <p:nvSpPr>
          <p:cNvPr id="66" name="Picture Placeholder 26">
            <a:extLst>
              <a:ext uri="{FF2B5EF4-FFF2-40B4-BE49-F238E27FC236}">
                <a16:creationId xmlns:a16="http://schemas.microsoft.com/office/drawing/2014/main" id="{7764FA1D-31C6-4546-9736-737BFDDE2955}"/>
              </a:ext>
            </a:extLst>
          </p:cNvPr>
          <p:cNvSpPr>
            <a:spLocks noGrp="1"/>
          </p:cNvSpPr>
          <p:nvPr>
            <p:ph type="pic" sz="quarter" idx="44" hasCustomPrompt="1"/>
          </p:nvPr>
        </p:nvSpPr>
        <p:spPr>
          <a:xfrm>
            <a:off x="12707317" y="14146686"/>
            <a:ext cx="290053" cy="304852"/>
          </a:xfrm>
          <a:prstGeom prst="rect">
            <a:avLst/>
          </a:prstGeom>
        </p:spPr>
        <p:txBody>
          <a:bodyPr/>
          <a:lstStyle>
            <a:lvl1pPr marL="0" indent="0">
              <a:buNone/>
              <a:defRPr sz="1000"/>
            </a:lvl1pPr>
          </a:lstStyle>
          <a:p>
            <a:r>
              <a:rPr lang="en-US"/>
              <a:t>icons</a:t>
            </a:r>
          </a:p>
        </p:txBody>
      </p:sp>
      <p:sp>
        <p:nvSpPr>
          <p:cNvPr id="67" name="Picture Placeholder 26">
            <a:extLst>
              <a:ext uri="{FF2B5EF4-FFF2-40B4-BE49-F238E27FC236}">
                <a16:creationId xmlns:a16="http://schemas.microsoft.com/office/drawing/2014/main" id="{3821BE09-8FD1-48E0-BF09-F11B0C34AEA5}"/>
              </a:ext>
            </a:extLst>
          </p:cNvPr>
          <p:cNvSpPr>
            <a:spLocks noGrp="1"/>
          </p:cNvSpPr>
          <p:nvPr>
            <p:ph type="pic" sz="quarter" idx="45" hasCustomPrompt="1"/>
          </p:nvPr>
        </p:nvSpPr>
        <p:spPr>
          <a:xfrm>
            <a:off x="18444649" y="14146686"/>
            <a:ext cx="290053" cy="304852"/>
          </a:xfrm>
          <a:prstGeom prst="rect">
            <a:avLst/>
          </a:prstGeom>
        </p:spPr>
        <p:txBody>
          <a:bodyPr/>
          <a:lstStyle>
            <a:lvl1pPr marL="0" indent="0">
              <a:buNone/>
              <a:defRPr sz="1000"/>
            </a:lvl1pPr>
          </a:lstStyle>
          <a:p>
            <a:r>
              <a:rPr lang="en-US"/>
              <a:t>icons</a:t>
            </a:r>
          </a:p>
        </p:txBody>
      </p:sp>
      <p:sp>
        <p:nvSpPr>
          <p:cNvPr id="68" name="Picture Placeholder 26">
            <a:extLst>
              <a:ext uri="{FF2B5EF4-FFF2-40B4-BE49-F238E27FC236}">
                <a16:creationId xmlns:a16="http://schemas.microsoft.com/office/drawing/2014/main" id="{FFC8627D-290B-4C43-85FC-5007F980B967}"/>
              </a:ext>
            </a:extLst>
          </p:cNvPr>
          <p:cNvSpPr>
            <a:spLocks noGrp="1"/>
          </p:cNvSpPr>
          <p:nvPr>
            <p:ph type="pic" sz="quarter" idx="46" hasCustomPrompt="1"/>
          </p:nvPr>
        </p:nvSpPr>
        <p:spPr>
          <a:xfrm>
            <a:off x="1297411" y="9557272"/>
            <a:ext cx="290053" cy="304852"/>
          </a:xfrm>
          <a:prstGeom prst="rect">
            <a:avLst/>
          </a:prstGeom>
        </p:spPr>
        <p:txBody>
          <a:bodyPr/>
          <a:lstStyle>
            <a:lvl1pPr marL="0" indent="0">
              <a:buNone/>
              <a:defRPr sz="1000"/>
            </a:lvl1pPr>
          </a:lstStyle>
          <a:p>
            <a:r>
              <a:rPr lang="en-US"/>
              <a:t>icons</a:t>
            </a:r>
          </a:p>
        </p:txBody>
      </p:sp>
      <p:sp>
        <p:nvSpPr>
          <p:cNvPr id="69" name="Picture Placeholder 26">
            <a:extLst>
              <a:ext uri="{FF2B5EF4-FFF2-40B4-BE49-F238E27FC236}">
                <a16:creationId xmlns:a16="http://schemas.microsoft.com/office/drawing/2014/main" id="{C273E604-2AB3-404A-9AE8-E5DEABCE288D}"/>
              </a:ext>
            </a:extLst>
          </p:cNvPr>
          <p:cNvSpPr>
            <a:spLocks noGrp="1"/>
          </p:cNvSpPr>
          <p:nvPr>
            <p:ph type="pic" sz="quarter" idx="47" hasCustomPrompt="1"/>
          </p:nvPr>
        </p:nvSpPr>
        <p:spPr>
          <a:xfrm>
            <a:off x="6969985" y="9557272"/>
            <a:ext cx="290053" cy="304852"/>
          </a:xfrm>
          <a:prstGeom prst="rect">
            <a:avLst/>
          </a:prstGeom>
        </p:spPr>
        <p:txBody>
          <a:bodyPr/>
          <a:lstStyle>
            <a:lvl1pPr marL="0" indent="0">
              <a:buNone/>
              <a:defRPr sz="1000"/>
            </a:lvl1pPr>
          </a:lstStyle>
          <a:p>
            <a:r>
              <a:rPr lang="en-US"/>
              <a:t>icons</a:t>
            </a:r>
          </a:p>
        </p:txBody>
      </p:sp>
      <p:sp>
        <p:nvSpPr>
          <p:cNvPr id="70" name="Picture Placeholder 26">
            <a:extLst>
              <a:ext uri="{FF2B5EF4-FFF2-40B4-BE49-F238E27FC236}">
                <a16:creationId xmlns:a16="http://schemas.microsoft.com/office/drawing/2014/main" id="{00572D2A-B182-461E-ABA9-B6A0B5E78DA2}"/>
              </a:ext>
            </a:extLst>
          </p:cNvPr>
          <p:cNvSpPr>
            <a:spLocks noGrp="1"/>
          </p:cNvSpPr>
          <p:nvPr>
            <p:ph type="pic" sz="quarter" idx="48" hasCustomPrompt="1"/>
          </p:nvPr>
        </p:nvSpPr>
        <p:spPr>
          <a:xfrm>
            <a:off x="1297411" y="14146686"/>
            <a:ext cx="290053" cy="304852"/>
          </a:xfrm>
          <a:prstGeom prst="rect">
            <a:avLst/>
          </a:prstGeom>
        </p:spPr>
        <p:txBody>
          <a:bodyPr/>
          <a:lstStyle>
            <a:lvl1pPr marL="0" indent="0">
              <a:buNone/>
              <a:defRPr sz="1000"/>
            </a:lvl1pPr>
          </a:lstStyle>
          <a:p>
            <a:r>
              <a:rPr lang="en-US"/>
              <a:t>icons</a:t>
            </a:r>
          </a:p>
        </p:txBody>
      </p:sp>
      <p:sp>
        <p:nvSpPr>
          <p:cNvPr id="71" name="Picture Placeholder 26">
            <a:extLst>
              <a:ext uri="{FF2B5EF4-FFF2-40B4-BE49-F238E27FC236}">
                <a16:creationId xmlns:a16="http://schemas.microsoft.com/office/drawing/2014/main" id="{06217861-350B-4286-BA0D-DFF06FBAEEE5}"/>
              </a:ext>
            </a:extLst>
          </p:cNvPr>
          <p:cNvSpPr>
            <a:spLocks noGrp="1"/>
          </p:cNvSpPr>
          <p:nvPr>
            <p:ph type="pic" sz="quarter" idx="49" hasCustomPrompt="1"/>
          </p:nvPr>
        </p:nvSpPr>
        <p:spPr>
          <a:xfrm>
            <a:off x="6969985" y="14146686"/>
            <a:ext cx="290053" cy="304852"/>
          </a:xfrm>
          <a:prstGeom prst="rect">
            <a:avLst/>
          </a:prstGeom>
        </p:spPr>
        <p:txBody>
          <a:bodyPr/>
          <a:lstStyle>
            <a:lvl1pPr marL="0" indent="0">
              <a:buNone/>
              <a:defRPr sz="1000"/>
            </a:lvl1pPr>
          </a:lstStyle>
          <a:p>
            <a:r>
              <a:rPr lang="en-US"/>
              <a:t>icons</a:t>
            </a:r>
          </a:p>
        </p:txBody>
      </p:sp>
      <p:sp>
        <p:nvSpPr>
          <p:cNvPr id="33" name="Slide Number Placeholder 5">
            <a:extLst>
              <a:ext uri="{FF2B5EF4-FFF2-40B4-BE49-F238E27FC236}">
                <a16:creationId xmlns:a16="http://schemas.microsoft.com/office/drawing/2014/main" id="{A68A80FC-D63E-D94B-8C4A-5E11AD73BE5F}"/>
              </a:ext>
            </a:extLst>
          </p:cNvPr>
          <p:cNvSpPr>
            <a:spLocks noGrp="1"/>
          </p:cNvSpPr>
          <p:nvPr>
            <p:ph type="sldNum" sz="quarter" idx="19"/>
          </p:nvPr>
        </p:nvSpPr>
        <p:spPr>
          <a:xfrm>
            <a:off x="22480857" y="17968390"/>
            <a:ext cx="585963" cy="564937"/>
          </a:xfrm>
          <a:prstGeom prst="rect">
            <a:avLst/>
          </a:prstGeom>
        </p:spPr>
        <p:txBody>
          <a:bodyPr vert="horz" lIns="91440" tIns="45720" rIns="91440" bIns="45720" rtlCol="0" anchor="ctr"/>
          <a:lstStyle>
            <a:defPPr>
              <a:defRPr lang="en-US"/>
            </a:defPPr>
            <a:lvl1pPr marL="0" algn="l" defTabSz="457200" rtl="0" eaLnBrk="1" latinLnBrk="0" hangingPunct="1">
              <a:defRPr sz="2000" b="0" i="0" kern="1200">
                <a:solidFill>
                  <a:schemeClr val="tx1">
                    <a:tint val="75000"/>
                  </a:schemeClr>
                </a:solidFill>
                <a:latin typeface="Poppins" pitchFamily="2" charset="77"/>
                <a:ea typeface="+mn-ea"/>
                <a:cs typeface="Poppins" pitchFamily="2" charset="77"/>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E395E50-29DF-D946-A0AD-B6F53C2E4A55}" type="slidenum">
              <a:rPr lang="en-US" smtClean="0"/>
              <a:pPr/>
              <a:t>‹#›</a:t>
            </a:fld>
            <a:endParaRPr lang="en-US"/>
          </a:p>
        </p:txBody>
      </p:sp>
      <p:sp>
        <p:nvSpPr>
          <p:cNvPr id="35" name="Oval 34">
            <a:extLst>
              <a:ext uri="{FF2B5EF4-FFF2-40B4-BE49-F238E27FC236}">
                <a16:creationId xmlns:a16="http://schemas.microsoft.com/office/drawing/2014/main" id="{374FB976-108B-9E4F-8557-34736F3B4EA2}"/>
              </a:ext>
            </a:extLst>
          </p:cNvPr>
          <p:cNvSpPr/>
          <p:nvPr userDrawn="1"/>
        </p:nvSpPr>
        <p:spPr>
          <a:xfrm>
            <a:off x="22324740" y="18172800"/>
            <a:ext cx="156117" cy="156117"/>
          </a:xfrm>
          <a:prstGeom prst="ellipse">
            <a:avLst/>
          </a:prstGeom>
          <a:solidFill>
            <a:srgbClr val="F7AD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27777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8F84CA82-DA2F-4752-86C1-3DBDC6558CCE}"/>
              </a:ext>
            </a:extLst>
          </p:cNvPr>
          <p:cNvSpPr/>
          <p:nvPr userDrawn="1"/>
        </p:nvSpPr>
        <p:spPr>
          <a:xfrm>
            <a:off x="0" y="0"/>
            <a:ext cx="24387548" cy="9246945"/>
          </a:xfrm>
          <a:custGeom>
            <a:avLst/>
            <a:gdLst>
              <a:gd name="connsiteX0" fmla="*/ 0 w 24387548"/>
              <a:gd name="connsiteY0" fmla="*/ 0 h 9246945"/>
              <a:gd name="connsiteX1" fmla="*/ 24387548 w 24387548"/>
              <a:gd name="connsiteY1" fmla="*/ 0 h 9246945"/>
              <a:gd name="connsiteX2" fmla="*/ 24387548 w 24387548"/>
              <a:gd name="connsiteY2" fmla="*/ 9246945 h 9246945"/>
              <a:gd name="connsiteX3" fmla="*/ 0 w 24387548"/>
              <a:gd name="connsiteY3" fmla="*/ 9246945 h 9246945"/>
            </a:gdLst>
            <a:ahLst/>
            <a:cxnLst>
              <a:cxn ang="0">
                <a:pos x="connsiteX0" y="connsiteY0"/>
              </a:cxn>
              <a:cxn ang="0">
                <a:pos x="connsiteX1" y="connsiteY1"/>
              </a:cxn>
              <a:cxn ang="0">
                <a:pos x="connsiteX2" y="connsiteY2"/>
              </a:cxn>
              <a:cxn ang="0">
                <a:pos x="connsiteX3" y="connsiteY3"/>
              </a:cxn>
            </a:cxnLst>
            <a:rect l="l" t="t" r="r" b="b"/>
            <a:pathLst>
              <a:path w="24387548" h="9246945">
                <a:moveTo>
                  <a:pt x="0" y="0"/>
                </a:moveTo>
                <a:lnTo>
                  <a:pt x="24387548" y="0"/>
                </a:lnTo>
                <a:lnTo>
                  <a:pt x="24387548" y="9246945"/>
                </a:lnTo>
                <a:lnTo>
                  <a:pt x="0" y="9246945"/>
                </a:lnTo>
                <a:close/>
              </a:path>
            </a:pathLst>
          </a:custGeom>
          <a:solidFill>
            <a:srgbClr val="F8F8F8"/>
          </a:solidFill>
          <a:ln w="1270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379ED421-782C-4864-AD0E-A56FFCE7188F}"/>
              </a:ext>
            </a:extLst>
          </p:cNvPr>
          <p:cNvSpPr/>
          <p:nvPr userDrawn="1"/>
        </p:nvSpPr>
        <p:spPr>
          <a:xfrm>
            <a:off x="4879288" y="10809272"/>
            <a:ext cx="747630" cy="747630"/>
          </a:xfrm>
          <a:custGeom>
            <a:avLst/>
            <a:gdLst>
              <a:gd name="connsiteX0" fmla="*/ 76211 w 747630"/>
              <a:gd name="connsiteY0" fmla="*/ 0 h 747630"/>
              <a:gd name="connsiteX1" fmla="*/ 0 w 747630"/>
              <a:gd name="connsiteY1" fmla="*/ 76211 h 747630"/>
              <a:gd name="connsiteX2" fmla="*/ 0 w 747630"/>
              <a:gd name="connsiteY2" fmla="*/ 671420 h 747630"/>
              <a:gd name="connsiteX3" fmla="*/ 76211 w 747630"/>
              <a:gd name="connsiteY3" fmla="*/ 747631 h 747630"/>
              <a:gd name="connsiteX4" fmla="*/ 671420 w 747630"/>
              <a:gd name="connsiteY4" fmla="*/ 747631 h 747630"/>
              <a:gd name="connsiteX5" fmla="*/ 747631 w 747630"/>
              <a:gd name="connsiteY5" fmla="*/ 671420 h 747630"/>
              <a:gd name="connsiteX6" fmla="*/ 747631 w 747630"/>
              <a:gd name="connsiteY6" fmla="*/ 76211 h 747630"/>
              <a:gd name="connsiteX7" fmla="*/ 671420 w 747630"/>
              <a:gd name="connsiteY7" fmla="*/ 0 h 747630"/>
              <a:gd name="connsiteX8" fmla="*/ 76211 w 747630"/>
              <a:gd name="connsiteY8" fmla="*/ 0 h 747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7630" h="747630">
                <a:moveTo>
                  <a:pt x="76211" y="0"/>
                </a:moveTo>
                <a:cubicBezTo>
                  <a:pt x="34168" y="0"/>
                  <a:pt x="0" y="34168"/>
                  <a:pt x="0" y="76211"/>
                </a:cubicBezTo>
                <a:lnTo>
                  <a:pt x="0" y="671420"/>
                </a:lnTo>
                <a:cubicBezTo>
                  <a:pt x="0" y="713463"/>
                  <a:pt x="34168" y="747631"/>
                  <a:pt x="76211" y="747631"/>
                </a:cubicBezTo>
                <a:lnTo>
                  <a:pt x="671420" y="747631"/>
                </a:lnTo>
                <a:cubicBezTo>
                  <a:pt x="713463" y="747631"/>
                  <a:pt x="747631" y="713463"/>
                  <a:pt x="747631" y="671420"/>
                </a:cubicBezTo>
                <a:lnTo>
                  <a:pt x="747631" y="76211"/>
                </a:lnTo>
                <a:cubicBezTo>
                  <a:pt x="747631" y="34168"/>
                  <a:pt x="713463" y="0"/>
                  <a:pt x="671420" y="0"/>
                </a:cubicBezTo>
                <a:lnTo>
                  <a:pt x="76211" y="0"/>
                </a:lnTo>
                <a:close/>
              </a:path>
            </a:pathLst>
          </a:custGeom>
          <a:solidFill>
            <a:srgbClr val="FBAD4C"/>
          </a:solidFill>
          <a:ln w="1270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FA55B454-8F80-4847-9671-201083CFF4CD}"/>
              </a:ext>
            </a:extLst>
          </p:cNvPr>
          <p:cNvSpPr/>
          <p:nvPr userDrawn="1"/>
        </p:nvSpPr>
        <p:spPr>
          <a:xfrm>
            <a:off x="4971249" y="10907330"/>
            <a:ext cx="563708" cy="562565"/>
          </a:xfrm>
          <a:custGeom>
            <a:avLst/>
            <a:gdLst>
              <a:gd name="connsiteX0" fmla="*/ 281854 w 563708"/>
              <a:gd name="connsiteY0" fmla="*/ 0 h 562565"/>
              <a:gd name="connsiteX1" fmla="*/ 190273 w 563708"/>
              <a:gd name="connsiteY1" fmla="*/ 178589 h 562565"/>
              <a:gd name="connsiteX2" fmla="*/ 0 w 563708"/>
              <a:gd name="connsiteY2" fmla="*/ 214789 h 562565"/>
              <a:gd name="connsiteX3" fmla="*/ 133623 w 563708"/>
              <a:gd name="connsiteY3" fmla="*/ 361495 h 562565"/>
              <a:gd name="connsiteX4" fmla="*/ 107711 w 563708"/>
              <a:gd name="connsiteY4" fmla="*/ 562565 h 562565"/>
              <a:gd name="connsiteX5" fmla="*/ 281854 w 563708"/>
              <a:gd name="connsiteY5" fmla="*/ 474415 h 562565"/>
              <a:gd name="connsiteX6" fmla="*/ 455996 w 563708"/>
              <a:gd name="connsiteY6" fmla="*/ 562565 h 562565"/>
              <a:gd name="connsiteX7" fmla="*/ 430084 w 563708"/>
              <a:gd name="connsiteY7" fmla="*/ 361495 h 562565"/>
              <a:gd name="connsiteX8" fmla="*/ 563708 w 563708"/>
              <a:gd name="connsiteY8" fmla="*/ 214789 h 562565"/>
              <a:gd name="connsiteX9" fmla="*/ 373434 w 563708"/>
              <a:gd name="connsiteY9" fmla="*/ 178589 h 56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3708" h="562565">
                <a:moveTo>
                  <a:pt x="281854" y="0"/>
                </a:moveTo>
                <a:lnTo>
                  <a:pt x="190273" y="178589"/>
                </a:lnTo>
                <a:lnTo>
                  <a:pt x="0" y="214789"/>
                </a:lnTo>
                <a:lnTo>
                  <a:pt x="133623" y="361495"/>
                </a:lnTo>
                <a:lnTo>
                  <a:pt x="107711" y="562565"/>
                </a:lnTo>
                <a:lnTo>
                  <a:pt x="281854" y="474415"/>
                </a:lnTo>
                <a:lnTo>
                  <a:pt x="455996" y="562565"/>
                </a:lnTo>
                <a:lnTo>
                  <a:pt x="430084" y="361495"/>
                </a:lnTo>
                <a:lnTo>
                  <a:pt x="563708" y="214789"/>
                </a:lnTo>
                <a:lnTo>
                  <a:pt x="373434" y="178589"/>
                </a:lnTo>
                <a:close/>
              </a:path>
            </a:pathLst>
          </a:custGeom>
          <a:solidFill>
            <a:srgbClr val="FFFFFF"/>
          </a:solidFill>
          <a:ln w="1270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5F48D387-CBDF-413A-9245-B04531CBBEC5}"/>
              </a:ext>
            </a:extLst>
          </p:cNvPr>
          <p:cNvSpPr/>
          <p:nvPr userDrawn="1"/>
        </p:nvSpPr>
        <p:spPr>
          <a:xfrm>
            <a:off x="7922396" y="10809272"/>
            <a:ext cx="747631" cy="747630"/>
          </a:xfrm>
          <a:custGeom>
            <a:avLst/>
            <a:gdLst>
              <a:gd name="connsiteX0" fmla="*/ 76211 w 747631"/>
              <a:gd name="connsiteY0" fmla="*/ 0 h 747630"/>
              <a:gd name="connsiteX1" fmla="*/ 0 w 747631"/>
              <a:gd name="connsiteY1" fmla="*/ 76211 h 747630"/>
              <a:gd name="connsiteX2" fmla="*/ 0 w 747631"/>
              <a:gd name="connsiteY2" fmla="*/ 671420 h 747630"/>
              <a:gd name="connsiteX3" fmla="*/ 76211 w 747631"/>
              <a:gd name="connsiteY3" fmla="*/ 747631 h 747630"/>
              <a:gd name="connsiteX4" fmla="*/ 671420 w 747631"/>
              <a:gd name="connsiteY4" fmla="*/ 747631 h 747630"/>
              <a:gd name="connsiteX5" fmla="*/ 747631 w 747631"/>
              <a:gd name="connsiteY5" fmla="*/ 671420 h 747630"/>
              <a:gd name="connsiteX6" fmla="*/ 747631 w 747631"/>
              <a:gd name="connsiteY6" fmla="*/ 76211 h 747630"/>
              <a:gd name="connsiteX7" fmla="*/ 671420 w 747631"/>
              <a:gd name="connsiteY7" fmla="*/ 0 h 747630"/>
              <a:gd name="connsiteX8" fmla="*/ 76211 w 747631"/>
              <a:gd name="connsiteY8" fmla="*/ 0 h 747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7631" h="747630">
                <a:moveTo>
                  <a:pt x="76211" y="0"/>
                </a:moveTo>
                <a:cubicBezTo>
                  <a:pt x="34168" y="0"/>
                  <a:pt x="0" y="34168"/>
                  <a:pt x="0" y="76211"/>
                </a:cubicBezTo>
                <a:lnTo>
                  <a:pt x="0" y="671420"/>
                </a:lnTo>
                <a:cubicBezTo>
                  <a:pt x="0" y="713463"/>
                  <a:pt x="34168" y="747631"/>
                  <a:pt x="76211" y="747631"/>
                </a:cubicBezTo>
                <a:lnTo>
                  <a:pt x="671420" y="747631"/>
                </a:lnTo>
                <a:cubicBezTo>
                  <a:pt x="713463" y="747631"/>
                  <a:pt x="747631" y="713463"/>
                  <a:pt x="747631" y="671420"/>
                </a:cubicBezTo>
                <a:lnTo>
                  <a:pt x="747631" y="76211"/>
                </a:lnTo>
                <a:cubicBezTo>
                  <a:pt x="747631" y="34168"/>
                  <a:pt x="713463" y="0"/>
                  <a:pt x="671420" y="0"/>
                </a:cubicBezTo>
                <a:lnTo>
                  <a:pt x="76211" y="0"/>
                </a:lnTo>
                <a:close/>
              </a:path>
            </a:pathLst>
          </a:custGeom>
          <a:solidFill>
            <a:srgbClr val="FBAD4C"/>
          </a:solidFill>
          <a:ln w="1270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F2A05E50-F247-42D2-8AD9-4FB1231D1D28}"/>
              </a:ext>
            </a:extLst>
          </p:cNvPr>
          <p:cNvSpPr/>
          <p:nvPr userDrawn="1"/>
        </p:nvSpPr>
        <p:spPr>
          <a:xfrm>
            <a:off x="8014358" y="10907330"/>
            <a:ext cx="563708" cy="562565"/>
          </a:xfrm>
          <a:custGeom>
            <a:avLst/>
            <a:gdLst>
              <a:gd name="connsiteX0" fmla="*/ 281854 w 563708"/>
              <a:gd name="connsiteY0" fmla="*/ 0 h 562565"/>
              <a:gd name="connsiteX1" fmla="*/ 190273 w 563708"/>
              <a:gd name="connsiteY1" fmla="*/ 178589 h 562565"/>
              <a:gd name="connsiteX2" fmla="*/ 0 w 563708"/>
              <a:gd name="connsiteY2" fmla="*/ 214789 h 562565"/>
              <a:gd name="connsiteX3" fmla="*/ 133623 w 563708"/>
              <a:gd name="connsiteY3" fmla="*/ 361495 h 562565"/>
              <a:gd name="connsiteX4" fmla="*/ 107711 w 563708"/>
              <a:gd name="connsiteY4" fmla="*/ 562565 h 562565"/>
              <a:gd name="connsiteX5" fmla="*/ 281854 w 563708"/>
              <a:gd name="connsiteY5" fmla="*/ 474415 h 562565"/>
              <a:gd name="connsiteX6" fmla="*/ 455996 w 563708"/>
              <a:gd name="connsiteY6" fmla="*/ 562565 h 562565"/>
              <a:gd name="connsiteX7" fmla="*/ 430084 w 563708"/>
              <a:gd name="connsiteY7" fmla="*/ 361495 h 562565"/>
              <a:gd name="connsiteX8" fmla="*/ 563708 w 563708"/>
              <a:gd name="connsiteY8" fmla="*/ 214789 h 562565"/>
              <a:gd name="connsiteX9" fmla="*/ 373434 w 563708"/>
              <a:gd name="connsiteY9" fmla="*/ 178589 h 56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3708" h="562565">
                <a:moveTo>
                  <a:pt x="281854" y="0"/>
                </a:moveTo>
                <a:lnTo>
                  <a:pt x="190273" y="178589"/>
                </a:lnTo>
                <a:lnTo>
                  <a:pt x="0" y="214789"/>
                </a:lnTo>
                <a:lnTo>
                  <a:pt x="133623" y="361495"/>
                </a:lnTo>
                <a:lnTo>
                  <a:pt x="107711" y="562565"/>
                </a:lnTo>
                <a:lnTo>
                  <a:pt x="281854" y="474415"/>
                </a:lnTo>
                <a:lnTo>
                  <a:pt x="455996" y="562565"/>
                </a:lnTo>
                <a:lnTo>
                  <a:pt x="430084" y="361495"/>
                </a:lnTo>
                <a:lnTo>
                  <a:pt x="563708" y="214789"/>
                </a:lnTo>
                <a:lnTo>
                  <a:pt x="373434" y="178589"/>
                </a:lnTo>
                <a:close/>
              </a:path>
            </a:pathLst>
          </a:custGeom>
          <a:solidFill>
            <a:srgbClr val="FFFFFF"/>
          </a:solidFill>
          <a:ln w="1270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D4D0C5B0-7A33-4E6C-A50D-99BB669EB5F0}"/>
              </a:ext>
            </a:extLst>
          </p:cNvPr>
          <p:cNvSpPr/>
          <p:nvPr userDrawn="1"/>
        </p:nvSpPr>
        <p:spPr>
          <a:xfrm>
            <a:off x="6908027" y="10809272"/>
            <a:ext cx="747630" cy="747630"/>
          </a:xfrm>
          <a:custGeom>
            <a:avLst/>
            <a:gdLst>
              <a:gd name="connsiteX0" fmla="*/ 76211 w 747630"/>
              <a:gd name="connsiteY0" fmla="*/ 0 h 747630"/>
              <a:gd name="connsiteX1" fmla="*/ 0 w 747630"/>
              <a:gd name="connsiteY1" fmla="*/ 76211 h 747630"/>
              <a:gd name="connsiteX2" fmla="*/ 0 w 747630"/>
              <a:gd name="connsiteY2" fmla="*/ 671420 h 747630"/>
              <a:gd name="connsiteX3" fmla="*/ 76211 w 747630"/>
              <a:gd name="connsiteY3" fmla="*/ 747631 h 747630"/>
              <a:gd name="connsiteX4" fmla="*/ 671420 w 747630"/>
              <a:gd name="connsiteY4" fmla="*/ 747631 h 747630"/>
              <a:gd name="connsiteX5" fmla="*/ 747631 w 747630"/>
              <a:gd name="connsiteY5" fmla="*/ 671420 h 747630"/>
              <a:gd name="connsiteX6" fmla="*/ 747631 w 747630"/>
              <a:gd name="connsiteY6" fmla="*/ 76211 h 747630"/>
              <a:gd name="connsiteX7" fmla="*/ 671420 w 747630"/>
              <a:gd name="connsiteY7" fmla="*/ 0 h 747630"/>
              <a:gd name="connsiteX8" fmla="*/ 76211 w 747630"/>
              <a:gd name="connsiteY8" fmla="*/ 0 h 747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7630" h="747630">
                <a:moveTo>
                  <a:pt x="76211" y="0"/>
                </a:moveTo>
                <a:cubicBezTo>
                  <a:pt x="34168" y="0"/>
                  <a:pt x="0" y="34168"/>
                  <a:pt x="0" y="76211"/>
                </a:cubicBezTo>
                <a:lnTo>
                  <a:pt x="0" y="671420"/>
                </a:lnTo>
                <a:cubicBezTo>
                  <a:pt x="0" y="713463"/>
                  <a:pt x="34168" y="747631"/>
                  <a:pt x="76211" y="747631"/>
                </a:cubicBezTo>
                <a:lnTo>
                  <a:pt x="671420" y="747631"/>
                </a:lnTo>
                <a:cubicBezTo>
                  <a:pt x="713463" y="747631"/>
                  <a:pt x="747631" y="713463"/>
                  <a:pt x="747631" y="671420"/>
                </a:cubicBezTo>
                <a:lnTo>
                  <a:pt x="747631" y="76211"/>
                </a:lnTo>
                <a:cubicBezTo>
                  <a:pt x="747631" y="34168"/>
                  <a:pt x="713463" y="0"/>
                  <a:pt x="671420" y="0"/>
                </a:cubicBezTo>
                <a:lnTo>
                  <a:pt x="76211" y="0"/>
                </a:lnTo>
                <a:close/>
              </a:path>
            </a:pathLst>
          </a:custGeom>
          <a:solidFill>
            <a:srgbClr val="FBAD4C"/>
          </a:solidFill>
          <a:ln w="1270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79BCD65B-3A9F-4891-A85B-86732A5A193A}"/>
              </a:ext>
            </a:extLst>
          </p:cNvPr>
          <p:cNvSpPr/>
          <p:nvPr userDrawn="1"/>
        </p:nvSpPr>
        <p:spPr>
          <a:xfrm>
            <a:off x="6999988" y="10907330"/>
            <a:ext cx="563708" cy="562565"/>
          </a:xfrm>
          <a:custGeom>
            <a:avLst/>
            <a:gdLst>
              <a:gd name="connsiteX0" fmla="*/ 281854 w 563708"/>
              <a:gd name="connsiteY0" fmla="*/ 0 h 562565"/>
              <a:gd name="connsiteX1" fmla="*/ 190274 w 563708"/>
              <a:gd name="connsiteY1" fmla="*/ 178589 h 562565"/>
              <a:gd name="connsiteX2" fmla="*/ 0 w 563708"/>
              <a:gd name="connsiteY2" fmla="*/ 214789 h 562565"/>
              <a:gd name="connsiteX3" fmla="*/ 133624 w 563708"/>
              <a:gd name="connsiteY3" fmla="*/ 361495 h 562565"/>
              <a:gd name="connsiteX4" fmla="*/ 107712 w 563708"/>
              <a:gd name="connsiteY4" fmla="*/ 562565 h 562565"/>
              <a:gd name="connsiteX5" fmla="*/ 281854 w 563708"/>
              <a:gd name="connsiteY5" fmla="*/ 474415 h 562565"/>
              <a:gd name="connsiteX6" fmla="*/ 455997 w 563708"/>
              <a:gd name="connsiteY6" fmla="*/ 562565 h 562565"/>
              <a:gd name="connsiteX7" fmla="*/ 430085 w 563708"/>
              <a:gd name="connsiteY7" fmla="*/ 361495 h 562565"/>
              <a:gd name="connsiteX8" fmla="*/ 563708 w 563708"/>
              <a:gd name="connsiteY8" fmla="*/ 214789 h 562565"/>
              <a:gd name="connsiteX9" fmla="*/ 373435 w 563708"/>
              <a:gd name="connsiteY9" fmla="*/ 178589 h 56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3708" h="562565">
                <a:moveTo>
                  <a:pt x="281854" y="0"/>
                </a:moveTo>
                <a:lnTo>
                  <a:pt x="190274" y="178589"/>
                </a:lnTo>
                <a:lnTo>
                  <a:pt x="0" y="214789"/>
                </a:lnTo>
                <a:lnTo>
                  <a:pt x="133624" y="361495"/>
                </a:lnTo>
                <a:lnTo>
                  <a:pt x="107712" y="562565"/>
                </a:lnTo>
                <a:lnTo>
                  <a:pt x="281854" y="474415"/>
                </a:lnTo>
                <a:lnTo>
                  <a:pt x="455997" y="562565"/>
                </a:lnTo>
                <a:lnTo>
                  <a:pt x="430085" y="361495"/>
                </a:lnTo>
                <a:lnTo>
                  <a:pt x="563708" y="214789"/>
                </a:lnTo>
                <a:lnTo>
                  <a:pt x="373435" y="178589"/>
                </a:lnTo>
                <a:close/>
              </a:path>
            </a:pathLst>
          </a:custGeom>
          <a:solidFill>
            <a:srgbClr val="FFFFFF"/>
          </a:solidFill>
          <a:ln w="1270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33C627A4-46C5-44D4-992D-4C1698302FD8}"/>
              </a:ext>
            </a:extLst>
          </p:cNvPr>
          <p:cNvSpPr/>
          <p:nvPr userDrawn="1"/>
        </p:nvSpPr>
        <p:spPr>
          <a:xfrm>
            <a:off x="5893657" y="10809272"/>
            <a:ext cx="747630" cy="747630"/>
          </a:xfrm>
          <a:custGeom>
            <a:avLst/>
            <a:gdLst>
              <a:gd name="connsiteX0" fmla="*/ 76211 w 747630"/>
              <a:gd name="connsiteY0" fmla="*/ 0 h 747630"/>
              <a:gd name="connsiteX1" fmla="*/ 0 w 747630"/>
              <a:gd name="connsiteY1" fmla="*/ 76211 h 747630"/>
              <a:gd name="connsiteX2" fmla="*/ 0 w 747630"/>
              <a:gd name="connsiteY2" fmla="*/ 671420 h 747630"/>
              <a:gd name="connsiteX3" fmla="*/ 76211 w 747630"/>
              <a:gd name="connsiteY3" fmla="*/ 747631 h 747630"/>
              <a:gd name="connsiteX4" fmla="*/ 671420 w 747630"/>
              <a:gd name="connsiteY4" fmla="*/ 747631 h 747630"/>
              <a:gd name="connsiteX5" fmla="*/ 747631 w 747630"/>
              <a:gd name="connsiteY5" fmla="*/ 671420 h 747630"/>
              <a:gd name="connsiteX6" fmla="*/ 747631 w 747630"/>
              <a:gd name="connsiteY6" fmla="*/ 76211 h 747630"/>
              <a:gd name="connsiteX7" fmla="*/ 671420 w 747630"/>
              <a:gd name="connsiteY7" fmla="*/ 0 h 747630"/>
              <a:gd name="connsiteX8" fmla="*/ 76211 w 747630"/>
              <a:gd name="connsiteY8" fmla="*/ 0 h 747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7630" h="747630">
                <a:moveTo>
                  <a:pt x="76211" y="0"/>
                </a:moveTo>
                <a:cubicBezTo>
                  <a:pt x="34168" y="0"/>
                  <a:pt x="0" y="34168"/>
                  <a:pt x="0" y="76211"/>
                </a:cubicBezTo>
                <a:lnTo>
                  <a:pt x="0" y="671420"/>
                </a:lnTo>
                <a:cubicBezTo>
                  <a:pt x="0" y="713463"/>
                  <a:pt x="34168" y="747631"/>
                  <a:pt x="76211" y="747631"/>
                </a:cubicBezTo>
                <a:lnTo>
                  <a:pt x="671420" y="747631"/>
                </a:lnTo>
                <a:cubicBezTo>
                  <a:pt x="713463" y="747631"/>
                  <a:pt x="747631" y="713463"/>
                  <a:pt x="747631" y="671420"/>
                </a:cubicBezTo>
                <a:lnTo>
                  <a:pt x="747631" y="76211"/>
                </a:lnTo>
                <a:cubicBezTo>
                  <a:pt x="747631" y="34168"/>
                  <a:pt x="713463" y="0"/>
                  <a:pt x="671420" y="0"/>
                </a:cubicBezTo>
                <a:lnTo>
                  <a:pt x="76211" y="0"/>
                </a:lnTo>
                <a:close/>
              </a:path>
            </a:pathLst>
          </a:custGeom>
          <a:solidFill>
            <a:srgbClr val="FBAD4C"/>
          </a:solidFill>
          <a:ln w="1270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265F93ED-E3AE-4E49-B473-D1D1738253A1}"/>
              </a:ext>
            </a:extLst>
          </p:cNvPr>
          <p:cNvSpPr/>
          <p:nvPr userDrawn="1"/>
        </p:nvSpPr>
        <p:spPr>
          <a:xfrm>
            <a:off x="5985618" y="10907330"/>
            <a:ext cx="563708" cy="562565"/>
          </a:xfrm>
          <a:custGeom>
            <a:avLst/>
            <a:gdLst>
              <a:gd name="connsiteX0" fmla="*/ 281854 w 563708"/>
              <a:gd name="connsiteY0" fmla="*/ 0 h 562565"/>
              <a:gd name="connsiteX1" fmla="*/ 190274 w 563708"/>
              <a:gd name="connsiteY1" fmla="*/ 178589 h 562565"/>
              <a:gd name="connsiteX2" fmla="*/ 0 w 563708"/>
              <a:gd name="connsiteY2" fmla="*/ 214789 h 562565"/>
              <a:gd name="connsiteX3" fmla="*/ 133624 w 563708"/>
              <a:gd name="connsiteY3" fmla="*/ 361495 h 562565"/>
              <a:gd name="connsiteX4" fmla="*/ 107712 w 563708"/>
              <a:gd name="connsiteY4" fmla="*/ 562565 h 562565"/>
              <a:gd name="connsiteX5" fmla="*/ 281854 w 563708"/>
              <a:gd name="connsiteY5" fmla="*/ 474415 h 562565"/>
              <a:gd name="connsiteX6" fmla="*/ 455997 w 563708"/>
              <a:gd name="connsiteY6" fmla="*/ 562565 h 562565"/>
              <a:gd name="connsiteX7" fmla="*/ 430085 w 563708"/>
              <a:gd name="connsiteY7" fmla="*/ 361495 h 562565"/>
              <a:gd name="connsiteX8" fmla="*/ 563708 w 563708"/>
              <a:gd name="connsiteY8" fmla="*/ 214789 h 562565"/>
              <a:gd name="connsiteX9" fmla="*/ 373435 w 563708"/>
              <a:gd name="connsiteY9" fmla="*/ 178589 h 56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3708" h="562565">
                <a:moveTo>
                  <a:pt x="281854" y="0"/>
                </a:moveTo>
                <a:lnTo>
                  <a:pt x="190274" y="178589"/>
                </a:lnTo>
                <a:lnTo>
                  <a:pt x="0" y="214789"/>
                </a:lnTo>
                <a:lnTo>
                  <a:pt x="133624" y="361495"/>
                </a:lnTo>
                <a:lnTo>
                  <a:pt x="107712" y="562565"/>
                </a:lnTo>
                <a:lnTo>
                  <a:pt x="281854" y="474415"/>
                </a:lnTo>
                <a:lnTo>
                  <a:pt x="455997" y="562565"/>
                </a:lnTo>
                <a:lnTo>
                  <a:pt x="430085" y="361495"/>
                </a:lnTo>
                <a:lnTo>
                  <a:pt x="563708" y="214789"/>
                </a:lnTo>
                <a:lnTo>
                  <a:pt x="373435" y="178589"/>
                </a:lnTo>
                <a:close/>
              </a:path>
            </a:pathLst>
          </a:custGeom>
          <a:solidFill>
            <a:srgbClr val="FFFFFF"/>
          </a:solidFill>
          <a:ln w="1270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B386979E-543B-4C35-A385-F1E876A45D05}"/>
              </a:ext>
            </a:extLst>
          </p:cNvPr>
          <p:cNvSpPr/>
          <p:nvPr userDrawn="1"/>
        </p:nvSpPr>
        <p:spPr>
          <a:xfrm>
            <a:off x="8936766" y="10809272"/>
            <a:ext cx="747630" cy="747630"/>
          </a:xfrm>
          <a:custGeom>
            <a:avLst/>
            <a:gdLst>
              <a:gd name="connsiteX0" fmla="*/ 76211 w 747630"/>
              <a:gd name="connsiteY0" fmla="*/ 0 h 747630"/>
              <a:gd name="connsiteX1" fmla="*/ 0 w 747630"/>
              <a:gd name="connsiteY1" fmla="*/ 76211 h 747630"/>
              <a:gd name="connsiteX2" fmla="*/ 0 w 747630"/>
              <a:gd name="connsiteY2" fmla="*/ 671420 h 747630"/>
              <a:gd name="connsiteX3" fmla="*/ 76211 w 747630"/>
              <a:gd name="connsiteY3" fmla="*/ 747631 h 747630"/>
              <a:gd name="connsiteX4" fmla="*/ 671420 w 747630"/>
              <a:gd name="connsiteY4" fmla="*/ 747631 h 747630"/>
              <a:gd name="connsiteX5" fmla="*/ 747631 w 747630"/>
              <a:gd name="connsiteY5" fmla="*/ 671420 h 747630"/>
              <a:gd name="connsiteX6" fmla="*/ 747631 w 747630"/>
              <a:gd name="connsiteY6" fmla="*/ 76211 h 747630"/>
              <a:gd name="connsiteX7" fmla="*/ 671420 w 747630"/>
              <a:gd name="connsiteY7" fmla="*/ 0 h 747630"/>
              <a:gd name="connsiteX8" fmla="*/ 76211 w 747630"/>
              <a:gd name="connsiteY8" fmla="*/ 0 h 747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7630" h="747630">
                <a:moveTo>
                  <a:pt x="76211" y="0"/>
                </a:moveTo>
                <a:cubicBezTo>
                  <a:pt x="34168" y="0"/>
                  <a:pt x="0" y="34168"/>
                  <a:pt x="0" y="76211"/>
                </a:cubicBezTo>
                <a:lnTo>
                  <a:pt x="0" y="671420"/>
                </a:lnTo>
                <a:cubicBezTo>
                  <a:pt x="0" y="713463"/>
                  <a:pt x="34168" y="747631"/>
                  <a:pt x="76211" y="747631"/>
                </a:cubicBezTo>
                <a:lnTo>
                  <a:pt x="671420" y="747631"/>
                </a:lnTo>
                <a:cubicBezTo>
                  <a:pt x="713463" y="747631"/>
                  <a:pt x="747631" y="713463"/>
                  <a:pt x="747631" y="671420"/>
                </a:cubicBezTo>
                <a:lnTo>
                  <a:pt x="747631" y="76211"/>
                </a:lnTo>
                <a:cubicBezTo>
                  <a:pt x="747631" y="34168"/>
                  <a:pt x="713463" y="0"/>
                  <a:pt x="671420" y="0"/>
                </a:cubicBezTo>
                <a:lnTo>
                  <a:pt x="76211" y="0"/>
                </a:lnTo>
                <a:close/>
              </a:path>
            </a:pathLst>
          </a:custGeom>
          <a:solidFill>
            <a:srgbClr val="FBAD4C"/>
          </a:solidFill>
          <a:ln w="1270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D1443413-F2CC-444C-A566-7157D6F0C20C}"/>
              </a:ext>
            </a:extLst>
          </p:cNvPr>
          <p:cNvSpPr/>
          <p:nvPr userDrawn="1"/>
        </p:nvSpPr>
        <p:spPr>
          <a:xfrm>
            <a:off x="9028727" y="10907330"/>
            <a:ext cx="563708" cy="562565"/>
          </a:xfrm>
          <a:custGeom>
            <a:avLst/>
            <a:gdLst>
              <a:gd name="connsiteX0" fmla="*/ 281854 w 563708"/>
              <a:gd name="connsiteY0" fmla="*/ 0 h 562565"/>
              <a:gd name="connsiteX1" fmla="*/ 190273 w 563708"/>
              <a:gd name="connsiteY1" fmla="*/ 178589 h 562565"/>
              <a:gd name="connsiteX2" fmla="*/ 0 w 563708"/>
              <a:gd name="connsiteY2" fmla="*/ 214789 h 562565"/>
              <a:gd name="connsiteX3" fmla="*/ 133624 w 563708"/>
              <a:gd name="connsiteY3" fmla="*/ 361495 h 562565"/>
              <a:gd name="connsiteX4" fmla="*/ 107711 w 563708"/>
              <a:gd name="connsiteY4" fmla="*/ 562565 h 562565"/>
              <a:gd name="connsiteX5" fmla="*/ 281854 w 563708"/>
              <a:gd name="connsiteY5" fmla="*/ 474415 h 562565"/>
              <a:gd name="connsiteX6" fmla="*/ 455996 w 563708"/>
              <a:gd name="connsiteY6" fmla="*/ 562565 h 562565"/>
              <a:gd name="connsiteX7" fmla="*/ 430084 w 563708"/>
              <a:gd name="connsiteY7" fmla="*/ 361495 h 562565"/>
              <a:gd name="connsiteX8" fmla="*/ 563708 w 563708"/>
              <a:gd name="connsiteY8" fmla="*/ 214789 h 562565"/>
              <a:gd name="connsiteX9" fmla="*/ 373434 w 563708"/>
              <a:gd name="connsiteY9" fmla="*/ 178589 h 56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3708" h="562565">
                <a:moveTo>
                  <a:pt x="281854" y="0"/>
                </a:moveTo>
                <a:lnTo>
                  <a:pt x="190273" y="178589"/>
                </a:lnTo>
                <a:lnTo>
                  <a:pt x="0" y="214789"/>
                </a:lnTo>
                <a:lnTo>
                  <a:pt x="133624" y="361495"/>
                </a:lnTo>
                <a:lnTo>
                  <a:pt x="107711" y="562565"/>
                </a:lnTo>
                <a:lnTo>
                  <a:pt x="281854" y="474415"/>
                </a:lnTo>
                <a:lnTo>
                  <a:pt x="455996" y="562565"/>
                </a:lnTo>
                <a:lnTo>
                  <a:pt x="430084" y="361495"/>
                </a:lnTo>
                <a:lnTo>
                  <a:pt x="563708" y="214789"/>
                </a:lnTo>
                <a:lnTo>
                  <a:pt x="373434" y="178589"/>
                </a:lnTo>
                <a:close/>
              </a:path>
            </a:pathLst>
          </a:custGeom>
          <a:solidFill>
            <a:srgbClr val="FFFFFF"/>
          </a:solidFill>
          <a:ln w="1270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AD7AAE06-7711-4AB7-A944-941AAEF7C490}"/>
              </a:ext>
            </a:extLst>
          </p:cNvPr>
          <p:cNvSpPr/>
          <p:nvPr userDrawn="1"/>
        </p:nvSpPr>
        <p:spPr>
          <a:xfrm>
            <a:off x="1538701" y="12158843"/>
            <a:ext cx="1498564" cy="1051713"/>
          </a:xfrm>
          <a:custGeom>
            <a:avLst/>
            <a:gdLst>
              <a:gd name="connsiteX0" fmla="*/ 1487259 w 1498564"/>
              <a:gd name="connsiteY0" fmla="*/ 0 h 1051713"/>
              <a:gd name="connsiteX1" fmla="*/ 1257229 w 1498564"/>
              <a:gd name="connsiteY1" fmla="*/ 97169 h 1051713"/>
              <a:gd name="connsiteX2" fmla="*/ 1053999 w 1498564"/>
              <a:gd name="connsiteY2" fmla="*/ 240065 h 1051713"/>
              <a:gd name="connsiteX3" fmla="*/ 910215 w 1498564"/>
              <a:gd name="connsiteY3" fmla="*/ 430593 h 1051713"/>
              <a:gd name="connsiteX4" fmla="*/ 854580 w 1498564"/>
              <a:gd name="connsiteY4" fmla="*/ 674468 h 1051713"/>
              <a:gd name="connsiteX5" fmla="*/ 933205 w 1498564"/>
              <a:gd name="connsiteY5" fmla="*/ 939301 h 1051713"/>
              <a:gd name="connsiteX6" fmla="*/ 1180383 w 1498564"/>
              <a:gd name="connsiteY6" fmla="*/ 1051714 h 1051713"/>
              <a:gd name="connsiteX7" fmla="*/ 1402665 w 1498564"/>
              <a:gd name="connsiteY7" fmla="*/ 975503 h 1051713"/>
              <a:gd name="connsiteX8" fmla="*/ 1498564 w 1498564"/>
              <a:gd name="connsiteY8" fmla="*/ 765921 h 1051713"/>
              <a:gd name="connsiteX9" fmla="*/ 1393139 w 1498564"/>
              <a:gd name="connsiteY9" fmla="*/ 535383 h 1051713"/>
              <a:gd name="connsiteX10" fmla="*/ 1138213 w 1498564"/>
              <a:gd name="connsiteY10" fmla="*/ 464887 h 1051713"/>
              <a:gd name="connsiteX11" fmla="*/ 1266628 w 1498564"/>
              <a:gd name="connsiteY11" fmla="*/ 249592 h 1051713"/>
              <a:gd name="connsiteX12" fmla="*/ 1487006 w 1498564"/>
              <a:gd name="connsiteY12" fmla="*/ 121937 h 1051713"/>
              <a:gd name="connsiteX13" fmla="*/ 1487006 w 1498564"/>
              <a:gd name="connsiteY13" fmla="*/ 0 h 1051713"/>
              <a:gd name="connsiteX14" fmla="*/ 632552 w 1498564"/>
              <a:gd name="connsiteY14" fmla="*/ 0 h 1051713"/>
              <a:gd name="connsiteX15" fmla="*/ 402522 w 1498564"/>
              <a:gd name="connsiteY15" fmla="*/ 97169 h 1051713"/>
              <a:gd name="connsiteX16" fmla="*/ 199419 w 1498564"/>
              <a:gd name="connsiteY16" fmla="*/ 240065 h 1051713"/>
              <a:gd name="connsiteX17" fmla="*/ 55634 w 1498564"/>
              <a:gd name="connsiteY17" fmla="*/ 430593 h 1051713"/>
              <a:gd name="connsiteX18" fmla="*/ 0 w 1498564"/>
              <a:gd name="connsiteY18" fmla="*/ 674468 h 1051713"/>
              <a:gd name="connsiteX19" fmla="*/ 78624 w 1498564"/>
              <a:gd name="connsiteY19" fmla="*/ 939301 h 1051713"/>
              <a:gd name="connsiteX20" fmla="*/ 325929 w 1498564"/>
              <a:gd name="connsiteY20" fmla="*/ 1051714 h 1051713"/>
              <a:gd name="connsiteX21" fmla="*/ 548212 w 1498564"/>
              <a:gd name="connsiteY21" fmla="*/ 975503 h 1051713"/>
              <a:gd name="connsiteX22" fmla="*/ 643984 w 1498564"/>
              <a:gd name="connsiteY22" fmla="*/ 765921 h 1051713"/>
              <a:gd name="connsiteX23" fmla="*/ 538558 w 1498564"/>
              <a:gd name="connsiteY23" fmla="*/ 535383 h 1051713"/>
              <a:gd name="connsiteX24" fmla="*/ 283632 w 1498564"/>
              <a:gd name="connsiteY24" fmla="*/ 464887 h 1051713"/>
              <a:gd name="connsiteX25" fmla="*/ 412048 w 1498564"/>
              <a:gd name="connsiteY25" fmla="*/ 249592 h 1051713"/>
              <a:gd name="connsiteX26" fmla="*/ 632425 w 1498564"/>
              <a:gd name="connsiteY26" fmla="*/ 121937 h 1051713"/>
              <a:gd name="connsiteX27" fmla="*/ 632425 w 1498564"/>
              <a:gd name="connsiteY27" fmla="*/ 0 h 105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98564" h="1051713">
                <a:moveTo>
                  <a:pt x="1487259" y="0"/>
                </a:moveTo>
                <a:cubicBezTo>
                  <a:pt x="1410540" y="25404"/>
                  <a:pt x="1333948" y="57793"/>
                  <a:pt x="1257229" y="97169"/>
                </a:cubicBezTo>
                <a:cubicBezTo>
                  <a:pt x="1180510" y="136545"/>
                  <a:pt x="1112809" y="184177"/>
                  <a:pt x="1053999" y="240065"/>
                </a:cubicBezTo>
                <a:cubicBezTo>
                  <a:pt x="995190" y="295953"/>
                  <a:pt x="947304" y="359462"/>
                  <a:pt x="910215" y="430593"/>
                </a:cubicBezTo>
                <a:cubicBezTo>
                  <a:pt x="873125" y="501723"/>
                  <a:pt x="854580" y="583015"/>
                  <a:pt x="854580" y="674468"/>
                </a:cubicBezTo>
                <a:cubicBezTo>
                  <a:pt x="854580" y="776083"/>
                  <a:pt x="880746" y="864489"/>
                  <a:pt x="933205" y="939301"/>
                </a:cubicBezTo>
                <a:cubicBezTo>
                  <a:pt x="985536" y="1014242"/>
                  <a:pt x="1067971" y="1051714"/>
                  <a:pt x="1180383" y="1051714"/>
                </a:cubicBezTo>
                <a:cubicBezTo>
                  <a:pt x="1264723" y="1051714"/>
                  <a:pt x="1338775" y="1026310"/>
                  <a:pt x="1402665" y="975503"/>
                </a:cubicBezTo>
                <a:cubicBezTo>
                  <a:pt x="1466556" y="924695"/>
                  <a:pt x="1498564" y="854835"/>
                  <a:pt x="1498564" y="765921"/>
                </a:cubicBezTo>
                <a:cubicBezTo>
                  <a:pt x="1498564" y="659226"/>
                  <a:pt x="1463380" y="582379"/>
                  <a:pt x="1393139" y="535383"/>
                </a:cubicBezTo>
                <a:cubicBezTo>
                  <a:pt x="1322771" y="488386"/>
                  <a:pt x="1237922" y="464887"/>
                  <a:pt x="1138213" y="464887"/>
                </a:cubicBezTo>
                <a:cubicBezTo>
                  <a:pt x="1156122" y="375974"/>
                  <a:pt x="1198928" y="304209"/>
                  <a:pt x="1266628" y="249592"/>
                </a:cubicBezTo>
                <a:cubicBezTo>
                  <a:pt x="1334329" y="194973"/>
                  <a:pt x="1407746" y="152422"/>
                  <a:pt x="1487006" y="121937"/>
                </a:cubicBezTo>
                <a:lnTo>
                  <a:pt x="1487006" y="0"/>
                </a:lnTo>
                <a:close/>
                <a:moveTo>
                  <a:pt x="632552" y="0"/>
                </a:moveTo>
                <a:cubicBezTo>
                  <a:pt x="555833" y="25404"/>
                  <a:pt x="479241" y="57793"/>
                  <a:pt x="402522" y="97169"/>
                </a:cubicBezTo>
                <a:cubicBezTo>
                  <a:pt x="325802" y="136545"/>
                  <a:pt x="258102" y="184177"/>
                  <a:pt x="199419" y="240065"/>
                </a:cubicBezTo>
                <a:cubicBezTo>
                  <a:pt x="140610" y="295953"/>
                  <a:pt x="92724" y="359462"/>
                  <a:pt x="55634" y="430593"/>
                </a:cubicBezTo>
                <a:cubicBezTo>
                  <a:pt x="18545" y="501723"/>
                  <a:pt x="0" y="583015"/>
                  <a:pt x="0" y="674468"/>
                </a:cubicBezTo>
                <a:cubicBezTo>
                  <a:pt x="0" y="776083"/>
                  <a:pt x="26166" y="864489"/>
                  <a:pt x="78624" y="939301"/>
                </a:cubicBezTo>
                <a:cubicBezTo>
                  <a:pt x="130956" y="1014242"/>
                  <a:pt x="213391" y="1051714"/>
                  <a:pt x="325929" y="1051714"/>
                </a:cubicBezTo>
                <a:cubicBezTo>
                  <a:pt x="410270" y="1051714"/>
                  <a:pt x="484322" y="1026310"/>
                  <a:pt x="548212" y="975503"/>
                </a:cubicBezTo>
                <a:cubicBezTo>
                  <a:pt x="612102" y="924695"/>
                  <a:pt x="643984" y="854835"/>
                  <a:pt x="643984" y="765921"/>
                </a:cubicBezTo>
                <a:cubicBezTo>
                  <a:pt x="643984" y="659226"/>
                  <a:pt x="608800" y="582379"/>
                  <a:pt x="538558" y="535383"/>
                </a:cubicBezTo>
                <a:cubicBezTo>
                  <a:pt x="468190" y="488386"/>
                  <a:pt x="383342" y="464887"/>
                  <a:pt x="283632" y="464887"/>
                </a:cubicBezTo>
                <a:cubicBezTo>
                  <a:pt x="301415" y="375974"/>
                  <a:pt x="344347" y="304209"/>
                  <a:pt x="412048" y="249592"/>
                </a:cubicBezTo>
                <a:cubicBezTo>
                  <a:pt x="479749" y="194973"/>
                  <a:pt x="553166" y="152422"/>
                  <a:pt x="632425" y="121937"/>
                </a:cubicBezTo>
                <a:lnTo>
                  <a:pt x="632425" y="0"/>
                </a:lnTo>
                <a:close/>
              </a:path>
            </a:pathLst>
          </a:custGeom>
          <a:noFill/>
          <a:ln w="38100" cap="flat">
            <a:solidFill>
              <a:srgbClr val="FBAD4C"/>
            </a:solid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0A53F6EC-6A54-4A9B-9550-038528DACD1B}"/>
              </a:ext>
            </a:extLst>
          </p:cNvPr>
          <p:cNvSpPr/>
          <p:nvPr userDrawn="1"/>
        </p:nvSpPr>
        <p:spPr>
          <a:xfrm>
            <a:off x="3736121" y="10809272"/>
            <a:ext cx="12701" cy="6641288"/>
          </a:xfrm>
          <a:custGeom>
            <a:avLst/>
            <a:gdLst>
              <a:gd name="connsiteX0" fmla="*/ 0 w 12701"/>
              <a:gd name="connsiteY0" fmla="*/ 0 h 6641288"/>
              <a:gd name="connsiteX1" fmla="*/ 0 w 12701"/>
              <a:gd name="connsiteY1" fmla="*/ 6641288 h 6641288"/>
            </a:gdLst>
            <a:ahLst/>
            <a:cxnLst>
              <a:cxn ang="0">
                <a:pos x="connsiteX0" y="connsiteY0"/>
              </a:cxn>
              <a:cxn ang="0">
                <a:pos x="connsiteX1" y="connsiteY1"/>
              </a:cxn>
            </a:cxnLst>
            <a:rect l="l" t="t" r="r" b="b"/>
            <a:pathLst>
              <a:path w="12701" h="6641288">
                <a:moveTo>
                  <a:pt x="0" y="0"/>
                </a:moveTo>
                <a:lnTo>
                  <a:pt x="0" y="6641288"/>
                </a:lnTo>
              </a:path>
            </a:pathLst>
          </a:custGeom>
          <a:ln w="38100" cap="flat">
            <a:solidFill>
              <a:srgbClr val="FBAD4C"/>
            </a:solidFill>
            <a:prstDash val="solid"/>
            <a:miter/>
          </a:ln>
        </p:spPr>
        <p:txBody>
          <a:bodyPr rtlCol="0" anchor="ctr"/>
          <a:lstStyle/>
          <a:p>
            <a:endParaRPr lang="en-US"/>
          </a:p>
        </p:txBody>
      </p:sp>
      <p:sp>
        <p:nvSpPr>
          <p:cNvPr id="30" name="Slide Number Placeholder 5">
            <a:extLst>
              <a:ext uri="{FF2B5EF4-FFF2-40B4-BE49-F238E27FC236}">
                <a16:creationId xmlns:a16="http://schemas.microsoft.com/office/drawing/2014/main" id="{091D5EC8-A3D8-4E0B-B8E0-DC196A972BA6}"/>
              </a:ext>
            </a:extLst>
          </p:cNvPr>
          <p:cNvSpPr>
            <a:spLocks noGrp="1"/>
          </p:cNvSpPr>
          <p:nvPr>
            <p:ph type="sldNum" sz="quarter" idx="19"/>
          </p:nvPr>
        </p:nvSpPr>
        <p:spPr>
          <a:xfrm>
            <a:off x="22480857" y="17968390"/>
            <a:ext cx="585963" cy="564937"/>
          </a:xfrm>
          <a:prstGeom prst="rect">
            <a:avLst/>
          </a:prstGeom>
        </p:spPr>
        <p:txBody>
          <a:bodyPr vert="horz" lIns="91440" tIns="45720" rIns="91440" bIns="45720" rtlCol="0" anchor="ctr"/>
          <a:lstStyle>
            <a:defPPr>
              <a:defRPr lang="en-US"/>
            </a:defPPr>
            <a:lvl1pPr marL="0" algn="l" defTabSz="457200" rtl="0" eaLnBrk="1" latinLnBrk="0" hangingPunct="1">
              <a:defRPr sz="2000" b="0" i="0" kern="1200">
                <a:solidFill>
                  <a:schemeClr val="tx1">
                    <a:tint val="75000"/>
                  </a:schemeClr>
                </a:solidFill>
                <a:latin typeface="Poppins" pitchFamily="2" charset="77"/>
                <a:ea typeface="+mn-ea"/>
                <a:cs typeface="Poppins" pitchFamily="2" charset="77"/>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E395E50-29DF-D946-A0AD-B6F53C2E4A55}" type="slidenum">
              <a:rPr lang="en-US" smtClean="0"/>
              <a:pPr/>
              <a:t>‹#›</a:t>
            </a:fld>
            <a:endParaRPr lang="en-US"/>
          </a:p>
        </p:txBody>
      </p:sp>
      <p:sp>
        <p:nvSpPr>
          <p:cNvPr id="31" name="Text Placeholder 46">
            <a:extLst>
              <a:ext uri="{FF2B5EF4-FFF2-40B4-BE49-F238E27FC236}">
                <a16:creationId xmlns:a16="http://schemas.microsoft.com/office/drawing/2014/main" id="{60F6F282-19FA-46EA-9064-919501E9C028}"/>
              </a:ext>
            </a:extLst>
          </p:cNvPr>
          <p:cNvSpPr>
            <a:spLocks noGrp="1"/>
          </p:cNvSpPr>
          <p:nvPr>
            <p:ph type="body" sz="quarter" idx="41" hasCustomPrompt="1"/>
          </p:nvPr>
        </p:nvSpPr>
        <p:spPr>
          <a:xfrm>
            <a:off x="1317180" y="1487398"/>
            <a:ext cx="21749640" cy="1175592"/>
          </a:xfrm>
          <a:prstGeom prst="rect">
            <a:avLst/>
          </a:prstGeom>
        </p:spPr>
        <p:txBody>
          <a:bodyPr/>
          <a:lstStyle>
            <a:lvl1pPr marL="0" indent="0">
              <a:lnSpc>
                <a:spcPts val="7500"/>
              </a:lnSpc>
              <a:spcBef>
                <a:spcPts val="3000"/>
              </a:spcBef>
              <a:buNone/>
              <a:defRPr sz="8000" baseline="0">
                <a:solidFill>
                  <a:schemeClr val="tx1"/>
                </a:solidFill>
                <a:latin typeface="Poppins Light" panose="00000400000000000000" pitchFamily="2" charset="0"/>
                <a:cs typeface="Poppins" panose="00000500000000000000" pitchFamily="2" charset="0"/>
              </a:defRPr>
            </a:lvl1pPr>
            <a:lvl2pPr marL="1219215" indent="0">
              <a:buNone/>
              <a:defRPr baseline="0">
                <a:solidFill>
                  <a:schemeClr val="bg1"/>
                </a:solidFill>
                <a:latin typeface="Poppins Light" panose="00000400000000000000" pitchFamily="2" charset="0"/>
                <a:cs typeface="Poppins" panose="00000500000000000000" pitchFamily="2" charset="0"/>
              </a:defRPr>
            </a:lvl2pPr>
            <a:lvl3pPr marL="2438430" indent="0">
              <a:buNone/>
              <a:defRPr baseline="0">
                <a:solidFill>
                  <a:schemeClr val="bg1"/>
                </a:solidFill>
                <a:latin typeface="Poppins Light" panose="00000400000000000000" pitchFamily="2" charset="0"/>
                <a:cs typeface="Poppins" panose="00000500000000000000" pitchFamily="2" charset="0"/>
              </a:defRPr>
            </a:lvl3pPr>
            <a:lvl4pPr marL="3657645" indent="0">
              <a:buNone/>
              <a:defRPr baseline="0">
                <a:solidFill>
                  <a:schemeClr val="bg1"/>
                </a:solidFill>
                <a:latin typeface="Poppins Light" panose="00000400000000000000" pitchFamily="2" charset="0"/>
                <a:cs typeface="Poppins" panose="00000500000000000000" pitchFamily="2" charset="0"/>
              </a:defRPr>
            </a:lvl4pPr>
            <a:lvl5pPr marL="4876861" indent="0">
              <a:buNone/>
              <a:defRPr baseline="0">
                <a:solidFill>
                  <a:schemeClr val="bg1"/>
                </a:solidFill>
                <a:latin typeface="Poppins Light" panose="00000400000000000000" pitchFamily="2" charset="0"/>
                <a:cs typeface="Poppins" panose="00000500000000000000" pitchFamily="2" charset="0"/>
              </a:defRPr>
            </a:lvl5pPr>
          </a:lstStyle>
          <a:p>
            <a:pPr lvl="0"/>
            <a:r>
              <a:rPr lang="en-US"/>
              <a:t>Title Placeholder</a:t>
            </a:r>
          </a:p>
        </p:txBody>
      </p:sp>
      <p:sp>
        <p:nvSpPr>
          <p:cNvPr id="32" name="Text Placeholder 2">
            <a:extLst>
              <a:ext uri="{FF2B5EF4-FFF2-40B4-BE49-F238E27FC236}">
                <a16:creationId xmlns:a16="http://schemas.microsoft.com/office/drawing/2014/main" id="{92623A89-9707-4CF9-969D-8741F2839465}"/>
              </a:ext>
            </a:extLst>
          </p:cNvPr>
          <p:cNvSpPr>
            <a:spLocks noGrp="1"/>
          </p:cNvSpPr>
          <p:nvPr>
            <p:ph type="body" sz="quarter" idx="20" hasCustomPrompt="1"/>
          </p:nvPr>
        </p:nvSpPr>
        <p:spPr>
          <a:xfrm>
            <a:off x="1317180" y="4387155"/>
            <a:ext cx="12378038" cy="3632899"/>
          </a:xfrm>
          <a:prstGeom prst="rect">
            <a:avLst/>
          </a:prstGeom>
        </p:spPr>
        <p:txBody>
          <a:bodyPr/>
          <a:lstStyle>
            <a:lvl1pPr marL="0" indent="0">
              <a:lnSpc>
                <a:spcPts val="4000"/>
              </a:lnSpc>
              <a:spcBef>
                <a:spcPts val="1000"/>
              </a:spcBef>
              <a:buNone/>
              <a:defRPr sz="2700">
                <a:latin typeface="Poppins" panose="00000500000000000000" pitchFamily="2" charset="0"/>
                <a:cs typeface="Poppins" panose="00000500000000000000" pitchFamily="2" charset="0"/>
              </a:defRPr>
            </a:lvl1pPr>
            <a:lvl2pPr marL="1219215" indent="0">
              <a:buNone/>
              <a:defRPr sz="2700">
                <a:latin typeface="Poppins" panose="00000500000000000000" pitchFamily="2" charset="0"/>
                <a:cs typeface="Poppins" panose="00000500000000000000" pitchFamily="2" charset="0"/>
              </a:defRPr>
            </a:lvl2pPr>
            <a:lvl3pPr marL="2438430" indent="0">
              <a:buNone/>
              <a:defRPr sz="2700">
                <a:latin typeface="Poppins" panose="00000500000000000000" pitchFamily="2" charset="0"/>
                <a:cs typeface="Poppins" panose="00000500000000000000" pitchFamily="2" charset="0"/>
              </a:defRPr>
            </a:lvl3pPr>
            <a:lvl4pPr marL="3657645" indent="0">
              <a:buNone/>
              <a:defRPr sz="2700">
                <a:latin typeface="Poppins" panose="00000500000000000000" pitchFamily="2" charset="0"/>
                <a:cs typeface="Poppins" panose="00000500000000000000" pitchFamily="2" charset="0"/>
              </a:defRPr>
            </a:lvl4pPr>
            <a:lvl5pPr marL="4876861" indent="0">
              <a:buNone/>
              <a:defRPr sz="2700">
                <a:latin typeface="Poppins" panose="00000500000000000000" pitchFamily="2" charset="0"/>
                <a:cs typeface="Poppins" panose="00000500000000000000" pitchFamily="2" charset="0"/>
              </a:defRPr>
            </a:lvl5pPr>
          </a:lstStyle>
          <a:p>
            <a:pPr marL="0" indent="0">
              <a:lnSpc>
                <a:spcPts val="4000"/>
              </a:lnSpc>
              <a:spcBef>
                <a:spcPts val="3867"/>
              </a:spcBef>
              <a:buNone/>
            </a:pPr>
            <a:r>
              <a:rPr lang="en-US" sz="2700">
                <a:latin typeface="Poppins" panose="00000500000000000000" pitchFamily="2" charset="0"/>
                <a:cs typeface="Poppins" panose="00000500000000000000" pitchFamily="2" charset="0"/>
              </a:rPr>
              <a:t>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popularized in the 1960s with the release of Letraset sheets containing Lorem Ipsum passages.</a:t>
            </a:r>
            <a:endParaRPr lang="en-US" sz="2700">
              <a:latin typeface="Poppins SemiBold" panose="00000700000000000000" pitchFamily="2" charset="0"/>
              <a:cs typeface="Poppins" panose="00000500000000000000" pitchFamily="2" charset="0"/>
            </a:endParaRPr>
          </a:p>
        </p:txBody>
      </p:sp>
      <p:sp>
        <p:nvSpPr>
          <p:cNvPr id="33" name="Text Placeholder 2">
            <a:extLst>
              <a:ext uri="{FF2B5EF4-FFF2-40B4-BE49-F238E27FC236}">
                <a16:creationId xmlns:a16="http://schemas.microsoft.com/office/drawing/2014/main" id="{6BA9783E-5CAF-43F3-B52A-B13C3EEFB1DA}"/>
              </a:ext>
            </a:extLst>
          </p:cNvPr>
          <p:cNvSpPr>
            <a:spLocks noGrp="1"/>
          </p:cNvSpPr>
          <p:nvPr>
            <p:ph type="body" sz="quarter" idx="42" hasCustomPrompt="1"/>
          </p:nvPr>
        </p:nvSpPr>
        <p:spPr>
          <a:xfrm>
            <a:off x="14838218" y="4387155"/>
            <a:ext cx="8228602" cy="3632899"/>
          </a:xfrm>
          <a:prstGeom prst="rect">
            <a:avLst/>
          </a:prstGeom>
        </p:spPr>
        <p:txBody>
          <a:bodyPr/>
          <a:lstStyle>
            <a:lvl1pPr marL="0" indent="0">
              <a:lnSpc>
                <a:spcPts val="4000"/>
              </a:lnSpc>
              <a:spcBef>
                <a:spcPts val="1000"/>
              </a:spcBef>
              <a:buNone/>
              <a:defRPr sz="2700">
                <a:latin typeface="Poppins" panose="00000500000000000000" pitchFamily="2" charset="0"/>
                <a:cs typeface="Poppins" panose="00000500000000000000" pitchFamily="2" charset="0"/>
              </a:defRPr>
            </a:lvl1pPr>
            <a:lvl2pPr marL="1219215" indent="0">
              <a:buNone/>
              <a:defRPr sz="2700">
                <a:latin typeface="Poppins" panose="00000500000000000000" pitchFamily="2" charset="0"/>
                <a:cs typeface="Poppins" panose="00000500000000000000" pitchFamily="2" charset="0"/>
              </a:defRPr>
            </a:lvl2pPr>
            <a:lvl3pPr marL="2438430" indent="0">
              <a:buNone/>
              <a:defRPr sz="2700">
                <a:latin typeface="Poppins" panose="00000500000000000000" pitchFamily="2" charset="0"/>
                <a:cs typeface="Poppins" panose="00000500000000000000" pitchFamily="2" charset="0"/>
              </a:defRPr>
            </a:lvl3pPr>
            <a:lvl4pPr marL="3657645" indent="0">
              <a:buNone/>
              <a:defRPr sz="2700">
                <a:latin typeface="Poppins" panose="00000500000000000000" pitchFamily="2" charset="0"/>
                <a:cs typeface="Poppins" panose="00000500000000000000" pitchFamily="2" charset="0"/>
              </a:defRPr>
            </a:lvl4pPr>
            <a:lvl5pPr marL="4876861" indent="0">
              <a:buNone/>
              <a:defRPr sz="2700">
                <a:latin typeface="Poppins" panose="00000500000000000000" pitchFamily="2" charset="0"/>
                <a:cs typeface="Poppins" panose="00000500000000000000" pitchFamily="2" charset="0"/>
              </a:defRPr>
            </a:lvl5pPr>
          </a:lstStyle>
          <a:p>
            <a:pPr marL="0" indent="0">
              <a:lnSpc>
                <a:spcPts val="4000"/>
              </a:lnSpc>
              <a:spcBef>
                <a:spcPts val="3867"/>
              </a:spcBef>
              <a:buNone/>
            </a:pPr>
            <a:r>
              <a:rPr lang="en-US" sz="2700">
                <a:latin typeface="Poppins" panose="00000500000000000000" pitchFamily="2" charset="0"/>
                <a:cs typeface="Poppins" panose="00000500000000000000" pitchFamily="2" charset="0"/>
              </a:rPr>
              <a:t>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a:t>
            </a:r>
            <a:endParaRPr lang="en-US" sz="2700">
              <a:latin typeface="Poppins SemiBold" panose="00000700000000000000" pitchFamily="2" charset="0"/>
              <a:cs typeface="Poppins" panose="00000500000000000000" pitchFamily="2" charset="0"/>
            </a:endParaRPr>
          </a:p>
        </p:txBody>
      </p:sp>
      <p:sp>
        <p:nvSpPr>
          <p:cNvPr id="5" name="Text Placeholder 4">
            <a:extLst>
              <a:ext uri="{FF2B5EF4-FFF2-40B4-BE49-F238E27FC236}">
                <a16:creationId xmlns:a16="http://schemas.microsoft.com/office/drawing/2014/main" id="{468888AF-3FF6-467B-9581-A4714D65DB3D}"/>
              </a:ext>
            </a:extLst>
          </p:cNvPr>
          <p:cNvSpPr>
            <a:spLocks noGrp="1"/>
          </p:cNvSpPr>
          <p:nvPr>
            <p:ph type="body" sz="quarter" idx="44" hasCustomPrompt="1"/>
          </p:nvPr>
        </p:nvSpPr>
        <p:spPr>
          <a:xfrm>
            <a:off x="4879288" y="12158663"/>
            <a:ext cx="18187532" cy="4713287"/>
          </a:xfrm>
          <a:prstGeom prst="rect">
            <a:avLst/>
          </a:prstGeom>
        </p:spPr>
        <p:txBody>
          <a:bodyPr/>
          <a:lstStyle>
            <a:lvl1pPr marL="0" indent="0">
              <a:lnSpc>
                <a:spcPts val="5000"/>
              </a:lnSpc>
              <a:spcBef>
                <a:spcPts val="3000"/>
              </a:spcBef>
              <a:buNone/>
              <a:defRPr sz="4500" baseline="0">
                <a:latin typeface="Poppins Light" panose="00000400000000000000" pitchFamily="2" charset="0"/>
                <a:cs typeface="Poppins" panose="00000500000000000000" pitchFamily="2" charset="0"/>
              </a:defRPr>
            </a:lvl1pPr>
            <a:lvl2pPr marL="1219215" indent="0">
              <a:lnSpc>
                <a:spcPts val="5000"/>
              </a:lnSpc>
              <a:spcBef>
                <a:spcPts val="3000"/>
              </a:spcBef>
              <a:buNone/>
              <a:defRPr sz="4500" baseline="0">
                <a:latin typeface="Poppins Light" panose="00000400000000000000" pitchFamily="2" charset="0"/>
                <a:cs typeface="Poppins" panose="00000500000000000000" pitchFamily="2" charset="0"/>
              </a:defRPr>
            </a:lvl2pPr>
            <a:lvl3pPr marL="2438430" indent="0">
              <a:lnSpc>
                <a:spcPts val="5000"/>
              </a:lnSpc>
              <a:spcBef>
                <a:spcPts val="3000"/>
              </a:spcBef>
              <a:buNone/>
              <a:defRPr sz="4500" baseline="0">
                <a:latin typeface="Poppins Light" panose="00000400000000000000" pitchFamily="2" charset="0"/>
                <a:cs typeface="Poppins" panose="00000500000000000000" pitchFamily="2" charset="0"/>
              </a:defRPr>
            </a:lvl3pPr>
            <a:lvl4pPr marL="3657645" indent="0">
              <a:lnSpc>
                <a:spcPts val="5000"/>
              </a:lnSpc>
              <a:spcBef>
                <a:spcPts val="3000"/>
              </a:spcBef>
              <a:buNone/>
              <a:defRPr sz="4500" baseline="0">
                <a:latin typeface="Poppins Light" panose="00000400000000000000" pitchFamily="2" charset="0"/>
                <a:cs typeface="Poppins" panose="00000500000000000000" pitchFamily="2" charset="0"/>
              </a:defRPr>
            </a:lvl4pPr>
            <a:lvl5pPr marL="4876861" indent="0">
              <a:lnSpc>
                <a:spcPts val="5000"/>
              </a:lnSpc>
              <a:spcBef>
                <a:spcPts val="3000"/>
              </a:spcBef>
              <a:buNone/>
              <a:defRPr sz="4500" baseline="0">
                <a:latin typeface="Poppins Light" panose="00000400000000000000" pitchFamily="2" charset="0"/>
                <a:cs typeface="Poppins" panose="00000500000000000000" pitchFamily="2" charset="0"/>
              </a:defRPr>
            </a:lvl5pPr>
          </a:lstStyle>
          <a:p>
            <a:pPr lvl="0"/>
            <a:r>
              <a:rPr lang="en-US"/>
              <a:t>Lorem Ipsum is simply dummy text of the printing and typesetting industry. Lorem Ipsum has been the industry's standard dummy text ever since the 1500s, when an unknown printer took a galley of type</a:t>
            </a:r>
          </a:p>
        </p:txBody>
      </p:sp>
      <p:sp>
        <p:nvSpPr>
          <p:cNvPr id="2" name="Oval 1">
            <a:extLst>
              <a:ext uri="{FF2B5EF4-FFF2-40B4-BE49-F238E27FC236}">
                <a16:creationId xmlns:a16="http://schemas.microsoft.com/office/drawing/2014/main" id="{1179B264-E6A5-DF48-824A-47A5DD46D2C1}"/>
              </a:ext>
            </a:extLst>
          </p:cNvPr>
          <p:cNvSpPr/>
          <p:nvPr userDrawn="1"/>
        </p:nvSpPr>
        <p:spPr>
          <a:xfrm>
            <a:off x="22324740" y="18172800"/>
            <a:ext cx="156117" cy="156117"/>
          </a:xfrm>
          <a:prstGeom prst="ellipse">
            <a:avLst/>
          </a:prstGeom>
          <a:solidFill>
            <a:srgbClr val="F7AD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0097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4">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BCA5B122-1DD5-409C-AE3B-258A09D15E0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0360002"/>
            <a:ext cx="13891831" cy="8485212"/>
          </a:xfrm>
          <a:prstGeom prst="rect">
            <a:avLst/>
          </a:prstGeom>
        </p:spPr>
      </p:pic>
      <p:sp>
        <p:nvSpPr>
          <p:cNvPr id="22" name="Picture Placeholder 21">
            <a:extLst>
              <a:ext uri="{FF2B5EF4-FFF2-40B4-BE49-F238E27FC236}">
                <a16:creationId xmlns:a16="http://schemas.microsoft.com/office/drawing/2014/main" id="{F7E69751-96D6-4DAF-8823-AEF592BC3E0B}"/>
              </a:ext>
            </a:extLst>
          </p:cNvPr>
          <p:cNvSpPr>
            <a:spLocks noGrp="1"/>
          </p:cNvSpPr>
          <p:nvPr>
            <p:ph type="pic" sz="quarter" idx="10"/>
          </p:nvPr>
        </p:nvSpPr>
        <p:spPr>
          <a:xfrm>
            <a:off x="5558" y="10360002"/>
            <a:ext cx="13528675" cy="8137525"/>
          </a:xfrm>
          <a:prstGeom prst="rect">
            <a:avLst/>
          </a:prstGeom>
        </p:spPr>
        <p:txBody>
          <a:bodyPr/>
          <a:lstStyle>
            <a:lvl1pPr marL="0" indent="0">
              <a:buNone/>
              <a:defRPr sz="2700"/>
            </a:lvl1pPr>
          </a:lstStyle>
          <a:p>
            <a:endParaRPr lang="en-US"/>
          </a:p>
        </p:txBody>
      </p:sp>
      <p:sp>
        <p:nvSpPr>
          <p:cNvPr id="13" name="Text Placeholder 46">
            <a:extLst>
              <a:ext uri="{FF2B5EF4-FFF2-40B4-BE49-F238E27FC236}">
                <a16:creationId xmlns:a16="http://schemas.microsoft.com/office/drawing/2014/main" id="{79A3A25D-BE59-4C76-8224-5FA24DEF563D}"/>
              </a:ext>
            </a:extLst>
          </p:cNvPr>
          <p:cNvSpPr>
            <a:spLocks noGrp="1"/>
          </p:cNvSpPr>
          <p:nvPr>
            <p:ph type="body" sz="quarter" idx="41" hasCustomPrompt="1"/>
          </p:nvPr>
        </p:nvSpPr>
        <p:spPr>
          <a:xfrm>
            <a:off x="1317181" y="1487398"/>
            <a:ext cx="21749636" cy="1175592"/>
          </a:xfrm>
          <a:prstGeom prst="rect">
            <a:avLst/>
          </a:prstGeom>
        </p:spPr>
        <p:txBody>
          <a:bodyPr/>
          <a:lstStyle>
            <a:lvl1pPr marL="0" indent="0">
              <a:lnSpc>
                <a:spcPts val="9600"/>
              </a:lnSpc>
              <a:buNone/>
              <a:defRPr sz="8000" baseline="0">
                <a:solidFill>
                  <a:schemeClr val="tx1"/>
                </a:solidFill>
                <a:latin typeface="Poppins Light" panose="00000400000000000000" pitchFamily="2" charset="0"/>
                <a:cs typeface="Poppins" panose="00000500000000000000" pitchFamily="2" charset="0"/>
              </a:defRPr>
            </a:lvl1pPr>
            <a:lvl2pPr marL="1219215" indent="0">
              <a:buNone/>
              <a:defRPr baseline="0">
                <a:solidFill>
                  <a:schemeClr val="bg1"/>
                </a:solidFill>
                <a:latin typeface="Poppins Light" panose="00000400000000000000" pitchFamily="2" charset="0"/>
                <a:cs typeface="Poppins" panose="00000500000000000000" pitchFamily="2" charset="0"/>
              </a:defRPr>
            </a:lvl2pPr>
            <a:lvl3pPr marL="2438430" indent="0">
              <a:buNone/>
              <a:defRPr baseline="0">
                <a:solidFill>
                  <a:schemeClr val="bg1"/>
                </a:solidFill>
                <a:latin typeface="Poppins Light" panose="00000400000000000000" pitchFamily="2" charset="0"/>
                <a:cs typeface="Poppins" panose="00000500000000000000" pitchFamily="2" charset="0"/>
              </a:defRPr>
            </a:lvl3pPr>
            <a:lvl4pPr marL="3657645" indent="0">
              <a:buNone/>
              <a:defRPr baseline="0">
                <a:solidFill>
                  <a:schemeClr val="bg1"/>
                </a:solidFill>
                <a:latin typeface="Poppins Light" panose="00000400000000000000" pitchFamily="2" charset="0"/>
                <a:cs typeface="Poppins" panose="00000500000000000000" pitchFamily="2" charset="0"/>
              </a:defRPr>
            </a:lvl4pPr>
            <a:lvl5pPr marL="4876861" indent="0">
              <a:buNone/>
              <a:defRPr baseline="0">
                <a:solidFill>
                  <a:schemeClr val="bg1"/>
                </a:solidFill>
                <a:latin typeface="Poppins Light" panose="00000400000000000000" pitchFamily="2" charset="0"/>
                <a:cs typeface="Poppins" panose="00000500000000000000" pitchFamily="2" charset="0"/>
              </a:defRPr>
            </a:lvl5pPr>
          </a:lstStyle>
          <a:p>
            <a:pPr lvl="0"/>
            <a:r>
              <a:rPr lang="en-US"/>
              <a:t>Title Placeholder</a:t>
            </a:r>
          </a:p>
        </p:txBody>
      </p:sp>
      <p:sp>
        <p:nvSpPr>
          <p:cNvPr id="5" name="Text Placeholder 4">
            <a:extLst>
              <a:ext uri="{FF2B5EF4-FFF2-40B4-BE49-F238E27FC236}">
                <a16:creationId xmlns:a16="http://schemas.microsoft.com/office/drawing/2014/main" id="{458426D6-F174-404C-BBD4-FE4CC42817C0}"/>
              </a:ext>
            </a:extLst>
          </p:cNvPr>
          <p:cNvSpPr>
            <a:spLocks noGrp="1"/>
          </p:cNvSpPr>
          <p:nvPr>
            <p:ph type="body" sz="quarter" idx="42" hasCustomPrompt="1"/>
          </p:nvPr>
        </p:nvSpPr>
        <p:spPr>
          <a:xfrm>
            <a:off x="1317180" y="3054350"/>
            <a:ext cx="21749637" cy="624788"/>
          </a:xfrm>
          <a:prstGeom prst="rect">
            <a:avLst/>
          </a:prstGeom>
        </p:spPr>
        <p:txBody>
          <a:bodyPr/>
          <a:lstStyle>
            <a:lvl1pPr marL="0" indent="0">
              <a:buNone/>
              <a:defRPr sz="3600" u="sng" baseline="0">
                <a:solidFill>
                  <a:srgbClr val="213D77"/>
                </a:solidFill>
                <a:uFill>
                  <a:solidFill>
                    <a:srgbClr val="29ACE3"/>
                  </a:solidFill>
                </a:uFill>
                <a:latin typeface="Poppins" panose="00000500000000000000" pitchFamily="2" charset="0"/>
                <a:cs typeface="Poppins" panose="00000500000000000000" pitchFamily="2" charset="0"/>
              </a:defRPr>
            </a:lvl1pPr>
            <a:lvl2pPr marL="1219215" indent="0">
              <a:buNone/>
              <a:defRPr sz="3600">
                <a:latin typeface="Poppins" panose="00000500000000000000" pitchFamily="2" charset="0"/>
                <a:cs typeface="Poppins" panose="00000500000000000000" pitchFamily="2" charset="0"/>
              </a:defRPr>
            </a:lvl2pPr>
            <a:lvl3pPr marL="2438430" indent="0">
              <a:buNone/>
              <a:defRPr sz="3600">
                <a:latin typeface="Poppins" panose="00000500000000000000" pitchFamily="2" charset="0"/>
                <a:cs typeface="Poppins" panose="00000500000000000000" pitchFamily="2" charset="0"/>
              </a:defRPr>
            </a:lvl3pPr>
            <a:lvl4pPr marL="3657645" indent="0">
              <a:buNone/>
              <a:defRPr sz="3600">
                <a:latin typeface="Poppins" panose="00000500000000000000" pitchFamily="2" charset="0"/>
                <a:cs typeface="Poppins" panose="00000500000000000000" pitchFamily="2" charset="0"/>
              </a:defRPr>
            </a:lvl4pPr>
            <a:lvl5pPr marL="4876861" indent="0">
              <a:buNone/>
              <a:defRPr sz="3600">
                <a:latin typeface="Poppins" panose="00000500000000000000" pitchFamily="2" charset="0"/>
                <a:cs typeface="Poppins" panose="00000500000000000000" pitchFamily="2" charset="0"/>
              </a:defRPr>
            </a:lvl5pPr>
          </a:lstStyle>
          <a:p>
            <a:pPr lvl="0"/>
            <a:r>
              <a:rPr lang="en-US"/>
              <a:t>Subtitle placeholder</a:t>
            </a:r>
          </a:p>
        </p:txBody>
      </p:sp>
      <p:sp>
        <p:nvSpPr>
          <p:cNvPr id="7" name="Text Placeholder 6">
            <a:extLst>
              <a:ext uri="{FF2B5EF4-FFF2-40B4-BE49-F238E27FC236}">
                <a16:creationId xmlns:a16="http://schemas.microsoft.com/office/drawing/2014/main" id="{E0BE3706-4334-4A2A-9C2E-4717AFB3E3BC}"/>
              </a:ext>
            </a:extLst>
          </p:cNvPr>
          <p:cNvSpPr>
            <a:spLocks noGrp="1"/>
          </p:cNvSpPr>
          <p:nvPr>
            <p:ph type="body" sz="quarter" idx="43" hasCustomPrompt="1"/>
          </p:nvPr>
        </p:nvSpPr>
        <p:spPr>
          <a:xfrm>
            <a:off x="1317181" y="3783959"/>
            <a:ext cx="21749636" cy="452148"/>
          </a:xfrm>
          <a:prstGeom prst="rect">
            <a:avLst/>
          </a:prstGeom>
        </p:spPr>
        <p:txBody>
          <a:bodyPr/>
          <a:lstStyle>
            <a:lvl1pPr marL="0" indent="0">
              <a:buNone/>
              <a:defRPr sz="2000" spc="300">
                <a:solidFill>
                  <a:srgbClr val="707071"/>
                </a:solidFill>
              </a:defRPr>
            </a:lvl1pPr>
            <a:lvl2pPr marL="1219215" indent="0">
              <a:buNone/>
              <a:defRPr/>
            </a:lvl2pPr>
            <a:lvl3pPr marL="2438430" indent="0">
              <a:buNone/>
              <a:defRPr/>
            </a:lvl3pPr>
            <a:lvl4pPr marL="3657645" indent="0">
              <a:buNone/>
              <a:defRPr/>
            </a:lvl4pPr>
            <a:lvl5pPr marL="4876861" indent="0">
              <a:buNone/>
              <a:defRPr/>
            </a:lvl5pPr>
          </a:lstStyle>
          <a:p>
            <a:pPr lvl="0"/>
            <a:r>
              <a:rPr lang="en-US"/>
              <a:t>TEXT PLACEHOLDER</a:t>
            </a:r>
          </a:p>
        </p:txBody>
      </p:sp>
      <p:sp>
        <p:nvSpPr>
          <p:cNvPr id="15" name="Text Placeholder 14">
            <a:extLst>
              <a:ext uri="{FF2B5EF4-FFF2-40B4-BE49-F238E27FC236}">
                <a16:creationId xmlns:a16="http://schemas.microsoft.com/office/drawing/2014/main" id="{A0DB31A0-C744-4A52-A494-DDA4427D3E69}"/>
              </a:ext>
            </a:extLst>
          </p:cNvPr>
          <p:cNvSpPr>
            <a:spLocks noGrp="1"/>
          </p:cNvSpPr>
          <p:nvPr>
            <p:ph type="body" sz="quarter" idx="45" hasCustomPrompt="1"/>
          </p:nvPr>
        </p:nvSpPr>
        <p:spPr>
          <a:xfrm>
            <a:off x="15106650" y="12202308"/>
            <a:ext cx="7604125" cy="3037692"/>
          </a:xfrm>
          <a:prstGeom prst="rect">
            <a:avLst/>
          </a:prstGeom>
        </p:spPr>
        <p:txBody>
          <a:bodyPr/>
          <a:lstStyle>
            <a:lvl1pPr marL="0" indent="0">
              <a:lnSpc>
                <a:spcPts val="5500"/>
              </a:lnSpc>
              <a:buNone/>
              <a:defRPr sz="3500" baseline="0">
                <a:solidFill>
                  <a:srgbClr val="707071"/>
                </a:solidFill>
                <a:latin typeface="Poppins ExtraLight" panose="00000300000000000000" pitchFamily="2" charset="0"/>
                <a:cs typeface="Poppins" panose="00000500000000000000" pitchFamily="2" charset="0"/>
              </a:defRPr>
            </a:lvl1pPr>
            <a:lvl2pPr marL="1219215" indent="0">
              <a:buNone/>
              <a:defRPr baseline="0">
                <a:solidFill>
                  <a:srgbClr val="707071"/>
                </a:solidFill>
                <a:latin typeface="Poppins ExtraLight" panose="00000300000000000000" pitchFamily="2" charset="0"/>
                <a:cs typeface="Poppins" panose="00000500000000000000" pitchFamily="2" charset="0"/>
              </a:defRPr>
            </a:lvl2pPr>
            <a:lvl3pPr marL="2438430" indent="0">
              <a:buNone/>
              <a:defRPr baseline="0">
                <a:solidFill>
                  <a:srgbClr val="707071"/>
                </a:solidFill>
                <a:latin typeface="Poppins ExtraLight" panose="00000300000000000000" pitchFamily="2" charset="0"/>
                <a:cs typeface="Poppins" panose="00000500000000000000" pitchFamily="2" charset="0"/>
              </a:defRPr>
            </a:lvl3pPr>
            <a:lvl4pPr marL="3657645" indent="0">
              <a:buNone/>
              <a:defRPr baseline="0">
                <a:solidFill>
                  <a:srgbClr val="707071"/>
                </a:solidFill>
                <a:latin typeface="Poppins ExtraLight" panose="00000300000000000000" pitchFamily="2" charset="0"/>
                <a:cs typeface="Poppins" panose="00000500000000000000" pitchFamily="2" charset="0"/>
              </a:defRPr>
            </a:lvl4pPr>
            <a:lvl5pPr marL="4876861" indent="0">
              <a:buNone/>
              <a:defRPr baseline="0">
                <a:solidFill>
                  <a:srgbClr val="707071"/>
                </a:solidFill>
                <a:latin typeface="Poppins ExtraLight" panose="00000300000000000000" pitchFamily="2" charset="0"/>
                <a:cs typeface="Poppins" panose="00000500000000000000" pitchFamily="2" charset="0"/>
              </a:defRPr>
            </a:lvl5pPr>
          </a:lstStyle>
          <a:p>
            <a:pPr lvl="0"/>
            <a:r>
              <a:rPr lang="en-US"/>
              <a:t>Lorem Ipsum is simply dummy text of the printing and typesetting industry. Lorem Ipsum has been the</a:t>
            </a:r>
          </a:p>
        </p:txBody>
      </p:sp>
      <p:sp>
        <p:nvSpPr>
          <p:cNvPr id="19" name="Text Placeholder 18">
            <a:extLst>
              <a:ext uri="{FF2B5EF4-FFF2-40B4-BE49-F238E27FC236}">
                <a16:creationId xmlns:a16="http://schemas.microsoft.com/office/drawing/2014/main" id="{51D0D2F1-E133-4C0D-934D-542129F2AF1E}"/>
              </a:ext>
            </a:extLst>
          </p:cNvPr>
          <p:cNvSpPr>
            <a:spLocks noGrp="1"/>
          </p:cNvSpPr>
          <p:nvPr>
            <p:ph type="body" sz="quarter" idx="46" hasCustomPrompt="1"/>
          </p:nvPr>
        </p:nvSpPr>
        <p:spPr>
          <a:xfrm>
            <a:off x="1317181" y="4583793"/>
            <a:ext cx="9274619" cy="4432300"/>
          </a:xfrm>
          <a:prstGeom prst="rect">
            <a:avLst/>
          </a:prstGeom>
        </p:spPr>
        <p:txBody>
          <a:bodyPr/>
          <a:lstStyle>
            <a:lvl1pPr marL="0" indent="0">
              <a:lnSpc>
                <a:spcPts val="4000"/>
              </a:lnSpc>
              <a:spcBef>
                <a:spcPts val="0"/>
              </a:spcBef>
              <a:buNone/>
              <a:defRPr sz="2700">
                <a:latin typeface="Poppins" panose="00000500000000000000" pitchFamily="2" charset="0"/>
                <a:cs typeface="Poppins" panose="00000500000000000000" pitchFamily="2" charset="0"/>
              </a:defRPr>
            </a:lvl1pPr>
            <a:lvl2pPr marL="1219215" indent="0">
              <a:lnSpc>
                <a:spcPts val="4000"/>
              </a:lnSpc>
              <a:buNone/>
              <a:defRPr sz="2700">
                <a:latin typeface="Poppins" panose="00000500000000000000" pitchFamily="2" charset="0"/>
                <a:cs typeface="Poppins" panose="00000500000000000000" pitchFamily="2" charset="0"/>
              </a:defRPr>
            </a:lvl2pPr>
            <a:lvl3pPr marL="2438430" indent="0">
              <a:lnSpc>
                <a:spcPts val="4000"/>
              </a:lnSpc>
              <a:buNone/>
              <a:defRPr sz="2700">
                <a:latin typeface="Poppins" panose="00000500000000000000" pitchFamily="2" charset="0"/>
                <a:cs typeface="Poppins" panose="00000500000000000000" pitchFamily="2" charset="0"/>
              </a:defRPr>
            </a:lvl3pPr>
            <a:lvl4pPr marL="3657645" indent="0">
              <a:lnSpc>
                <a:spcPts val="4000"/>
              </a:lnSpc>
              <a:buNone/>
              <a:defRPr sz="2700">
                <a:latin typeface="Poppins" panose="00000500000000000000" pitchFamily="2" charset="0"/>
                <a:cs typeface="Poppins" panose="00000500000000000000" pitchFamily="2" charset="0"/>
              </a:defRPr>
            </a:lvl4pPr>
            <a:lvl5pPr marL="4876861" indent="0">
              <a:lnSpc>
                <a:spcPts val="4000"/>
              </a:lnSpc>
              <a:buNone/>
              <a:defRPr sz="2700">
                <a:latin typeface="Poppins" panose="00000500000000000000" pitchFamily="2" charset="0"/>
                <a:cs typeface="Poppins" panose="00000500000000000000" pitchFamily="2" charset="0"/>
              </a:defRPr>
            </a:lvl5pPr>
          </a:lstStyle>
          <a:p>
            <a:pPr lvl="0"/>
            <a:r>
              <a:rPr lang="en-US"/>
              <a:t>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a:t>
            </a:r>
          </a:p>
        </p:txBody>
      </p:sp>
      <p:sp>
        <p:nvSpPr>
          <p:cNvPr id="26" name="Text Placeholder 18">
            <a:extLst>
              <a:ext uri="{FF2B5EF4-FFF2-40B4-BE49-F238E27FC236}">
                <a16:creationId xmlns:a16="http://schemas.microsoft.com/office/drawing/2014/main" id="{B9931D53-1795-4E13-8F8E-7613102E8664}"/>
              </a:ext>
            </a:extLst>
          </p:cNvPr>
          <p:cNvSpPr>
            <a:spLocks noGrp="1"/>
          </p:cNvSpPr>
          <p:nvPr>
            <p:ph type="body" sz="quarter" idx="47" hasCustomPrompt="1"/>
          </p:nvPr>
        </p:nvSpPr>
        <p:spPr>
          <a:xfrm>
            <a:off x="11821885" y="4583793"/>
            <a:ext cx="11244933" cy="4432300"/>
          </a:xfrm>
          <a:prstGeom prst="rect">
            <a:avLst/>
          </a:prstGeom>
        </p:spPr>
        <p:txBody>
          <a:bodyPr/>
          <a:lstStyle>
            <a:lvl1pPr marL="0" indent="0">
              <a:lnSpc>
                <a:spcPts val="4000"/>
              </a:lnSpc>
              <a:spcBef>
                <a:spcPts val="0"/>
              </a:spcBef>
              <a:buNone/>
              <a:defRPr sz="2700">
                <a:latin typeface="Poppins" panose="00000500000000000000" pitchFamily="2" charset="0"/>
                <a:cs typeface="Poppins" panose="00000500000000000000" pitchFamily="2" charset="0"/>
              </a:defRPr>
            </a:lvl1pPr>
            <a:lvl2pPr marL="1219215" indent="0">
              <a:lnSpc>
                <a:spcPts val="4000"/>
              </a:lnSpc>
              <a:buNone/>
              <a:defRPr sz="2700">
                <a:latin typeface="Poppins" panose="00000500000000000000" pitchFamily="2" charset="0"/>
                <a:cs typeface="Poppins" panose="00000500000000000000" pitchFamily="2" charset="0"/>
              </a:defRPr>
            </a:lvl2pPr>
            <a:lvl3pPr marL="2438430" indent="0">
              <a:lnSpc>
                <a:spcPts val="4000"/>
              </a:lnSpc>
              <a:buNone/>
              <a:defRPr sz="2700">
                <a:latin typeface="Poppins" panose="00000500000000000000" pitchFamily="2" charset="0"/>
                <a:cs typeface="Poppins" panose="00000500000000000000" pitchFamily="2" charset="0"/>
              </a:defRPr>
            </a:lvl3pPr>
            <a:lvl4pPr marL="3657645" indent="0">
              <a:lnSpc>
                <a:spcPts val="4000"/>
              </a:lnSpc>
              <a:buNone/>
              <a:defRPr sz="2700">
                <a:latin typeface="Poppins" panose="00000500000000000000" pitchFamily="2" charset="0"/>
                <a:cs typeface="Poppins" panose="00000500000000000000" pitchFamily="2" charset="0"/>
              </a:defRPr>
            </a:lvl4pPr>
            <a:lvl5pPr marL="4876861" indent="0">
              <a:lnSpc>
                <a:spcPts val="4000"/>
              </a:lnSpc>
              <a:buNone/>
              <a:defRPr sz="2700">
                <a:latin typeface="Poppins" panose="00000500000000000000" pitchFamily="2" charset="0"/>
                <a:cs typeface="Poppins" panose="00000500000000000000" pitchFamily="2" charset="0"/>
              </a:defRPr>
            </a:lvl5pPr>
          </a:lstStyle>
          <a:p>
            <a:pPr lvl="0"/>
            <a:r>
              <a:rPr lang="en-US"/>
              <a:t>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a:t>
            </a:r>
          </a:p>
        </p:txBody>
      </p:sp>
      <p:sp>
        <p:nvSpPr>
          <p:cNvPr id="16" name="Slide Number Placeholder 5">
            <a:extLst>
              <a:ext uri="{FF2B5EF4-FFF2-40B4-BE49-F238E27FC236}">
                <a16:creationId xmlns:a16="http://schemas.microsoft.com/office/drawing/2014/main" id="{BAB05751-3C76-EA47-BF57-9A2E2423810F}"/>
              </a:ext>
            </a:extLst>
          </p:cNvPr>
          <p:cNvSpPr>
            <a:spLocks noGrp="1"/>
          </p:cNvSpPr>
          <p:nvPr>
            <p:ph type="sldNum" sz="quarter" idx="19"/>
          </p:nvPr>
        </p:nvSpPr>
        <p:spPr>
          <a:xfrm>
            <a:off x="22480857" y="17968390"/>
            <a:ext cx="585963" cy="564937"/>
          </a:xfrm>
          <a:prstGeom prst="rect">
            <a:avLst/>
          </a:prstGeom>
        </p:spPr>
        <p:txBody>
          <a:bodyPr vert="horz" lIns="91440" tIns="45720" rIns="91440" bIns="45720" rtlCol="0" anchor="ctr"/>
          <a:lstStyle>
            <a:defPPr>
              <a:defRPr lang="en-US"/>
            </a:defPPr>
            <a:lvl1pPr marL="0" algn="l" defTabSz="457200" rtl="0" eaLnBrk="1" latinLnBrk="0" hangingPunct="1">
              <a:defRPr sz="2000" b="0" i="0" kern="1200">
                <a:solidFill>
                  <a:schemeClr val="tx1">
                    <a:tint val="75000"/>
                  </a:schemeClr>
                </a:solidFill>
                <a:latin typeface="Poppins" pitchFamily="2" charset="77"/>
                <a:ea typeface="+mn-ea"/>
                <a:cs typeface="Poppins" pitchFamily="2" charset="77"/>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E395E50-29DF-D946-A0AD-B6F53C2E4A55}" type="slidenum">
              <a:rPr lang="en-US" smtClean="0"/>
              <a:pPr/>
              <a:t>‹#›</a:t>
            </a:fld>
            <a:endParaRPr lang="en-US"/>
          </a:p>
        </p:txBody>
      </p:sp>
      <p:sp>
        <p:nvSpPr>
          <p:cNvPr id="18" name="Oval 17">
            <a:extLst>
              <a:ext uri="{FF2B5EF4-FFF2-40B4-BE49-F238E27FC236}">
                <a16:creationId xmlns:a16="http://schemas.microsoft.com/office/drawing/2014/main" id="{EAE63C16-6529-4944-8BA0-151C9AE7D3EC}"/>
              </a:ext>
            </a:extLst>
          </p:cNvPr>
          <p:cNvSpPr/>
          <p:nvPr userDrawn="1"/>
        </p:nvSpPr>
        <p:spPr>
          <a:xfrm>
            <a:off x="22324740" y="18172800"/>
            <a:ext cx="156117" cy="156117"/>
          </a:xfrm>
          <a:prstGeom prst="ellipse">
            <a:avLst/>
          </a:prstGeom>
          <a:solidFill>
            <a:srgbClr val="F7AD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024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5">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13FBD827-728B-4117-8F4B-A85CC44FC558}"/>
              </a:ext>
            </a:extLst>
          </p:cNvPr>
          <p:cNvSpPr>
            <a:spLocks noGrp="1"/>
          </p:cNvSpPr>
          <p:nvPr>
            <p:ph type="pic" sz="quarter" idx="10"/>
          </p:nvPr>
        </p:nvSpPr>
        <p:spPr>
          <a:xfrm>
            <a:off x="9448800" y="0"/>
            <a:ext cx="14935200" cy="11569700"/>
          </a:xfrm>
          <a:prstGeom prst="rect">
            <a:avLst/>
          </a:prstGeom>
        </p:spPr>
        <p:txBody>
          <a:bodyPr/>
          <a:lstStyle>
            <a:lvl1pPr marL="0" indent="0">
              <a:buNone/>
              <a:defRPr sz="2700"/>
            </a:lvl1pPr>
          </a:lstStyle>
          <a:p>
            <a:endParaRPr lang="en-US"/>
          </a:p>
        </p:txBody>
      </p:sp>
      <p:pic>
        <p:nvPicPr>
          <p:cNvPr id="21" name="Graphic 20">
            <a:extLst>
              <a:ext uri="{FF2B5EF4-FFF2-40B4-BE49-F238E27FC236}">
                <a16:creationId xmlns:a16="http://schemas.microsoft.com/office/drawing/2014/main" id="{777A4DA4-1265-4C32-AF1A-55B24F41A4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053705" y="12960680"/>
            <a:ext cx="301057" cy="4551987"/>
          </a:xfrm>
          <a:prstGeom prst="rect">
            <a:avLst/>
          </a:prstGeom>
        </p:spPr>
      </p:pic>
      <p:sp>
        <p:nvSpPr>
          <p:cNvPr id="29" name="Picture Placeholder 28">
            <a:extLst>
              <a:ext uri="{FF2B5EF4-FFF2-40B4-BE49-F238E27FC236}">
                <a16:creationId xmlns:a16="http://schemas.microsoft.com/office/drawing/2014/main" id="{89A4D96B-7EB5-475D-A103-17B9AF126D85}"/>
              </a:ext>
            </a:extLst>
          </p:cNvPr>
          <p:cNvSpPr>
            <a:spLocks noGrp="1"/>
          </p:cNvSpPr>
          <p:nvPr>
            <p:ph type="pic" sz="quarter" idx="11"/>
          </p:nvPr>
        </p:nvSpPr>
        <p:spPr>
          <a:xfrm>
            <a:off x="9429751" y="12960350"/>
            <a:ext cx="5623954" cy="4552950"/>
          </a:xfrm>
          <a:prstGeom prst="rect">
            <a:avLst/>
          </a:prstGeom>
        </p:spPr>
        <p:txBody>
          <a:bodyPr/>
          <a:lstStyle>
            <a:lvl1pPr marL="0" indent="0">
              <a:buNone/>
              <a:defRPr sz="2700"/>
            </a:lvl1pPr>
          </a:lstStyle>
          <a:p>
            <a:endParaRPr lang="en-US"/>
          </a:p>
        </p:txBody>
      </p:sp>
      <p:sp>
        <p:nvSpPr>
          <p:cNvPr id="15" name="Text Placeholder 46">
            <a:extLst>
              <a:ext uri="{FF2B5EF4-FFF2-40B4-BE49-F238E27FC236}">
                <a16:creationId xmlns:a16="http://schemas.microsoft.com/office/drawing/2014/main" id="{8736F713-E521-4ABC-BBCB-1C52A05B75FD}"/>
              </a:ext>
            </a:extLst>
          </p:cNvPr>
          <p:cNvSpPr>
            <a:spLocks noGrp="1"/>
          </p:cNvSpPr>
          <p:nvPr>
            <p:ph type="body" sz="quarter" idx="41" hasCustomPrompt="1"/>
          </p:nvPr>
        </p:nvSpPr>
        <p:spPr>
          <a:xfrm>
            <a:off x="1317181" y="1487398"/>
            <a:ext cx="7238988" cy="1175592"/>
          </a:xfrm>
          <a:prstGeom prst="rect">
            <a:avLst/>
          </a:prstGeom>
        </p:spPr>
        <p:txBody>
          <a:bodyPr/>
          <a:lstStyle>
            <a:lvl1pPr marL="0" indent="0">
              <a:lnSpc>
                <a:spcPts val="9600"/>
              </a:lnSpc>
              <a:buNone/>
              <a:defRPr sz="8000" baseline="0">
                <a:solidFill>
                  <a:schemeClr val="tx1"/>
                </a:solidFill>
                <a:latin typeface="Poppins Light" panose="00000400000000000000" pitchFamily="2" charset="0"/>
                <a:cs typeface="Poppins" panose="00000500000000000000" pitchFamily="2" charset="0"/>
              </a:defRPr>
            </a:lvl1pPr>
            <a:lvl2pPr marL="1219215" indent="0">
              <a:buNone/>
              <a:defRPr baseline="0">
                <a:solidFill>
                  <a:schemeClr val="bg1"/>
                </a:solidFill>
                <a:latin typeface="Poppins Light" panose="00000400000000000000" pitchFamily="2" charset="0"/>
                <a:cs typeface="Poppins" panose="00000500000000000000" pitchFamily="2" charset="0"/>
              </a:defRPr>
            </a:lvl2pPr>
            <a:lvl3pPr marL="2438430" indent="0">
              <a:buNone/>
              <a:defRPr baseline="0">
                <a:solidFill>
                  <a:schemeClr val="bg1"/>
                </a:solidFill>
                <a:latin typeface="Poppins Light" panose="00000400000000000000" pitchFamily="2" charset="0"/>
                <a:cs typeface="Poppins" panose="00000500000000000000" pitchFamily="2" charset="0"/>
              </a:defRPr>
            </a:lvl3pPr>
            <a:lvl4pPr marL="3657645" indent="0">
              <a:buNone/>
              <a:defRPr baseline="0">
                <a:solidFill>
                  <a:schemeClr val="bg1"/>
                </a:solidFill>
                <a:latin typeface="Poppins Light" panose="00000400000000000000" pitchFamily="2" charset="0"/>
                <a:cs typeface="Poppins" panose="00000500000000000000" pitchFamily="2" charset="0"/>
              </a:defRPr>
            </a:lvl4pPr>
            <a:lvl5pPr marL="4876861" indent="0">
              <a:buNone/>
              <a:defRPr baseline="0">
                <a:solidFill>
                  <a:schemeClr val="bg1"/>
                </a:solidFill>
                <a:latin typeface="Poppins Light" panose="00000400000000000000" pitchFamily="2" charset="0"/>
                <a:cs typeface="Poppins" panose="00000500000000000000" pitchFamily="2" charset="0"/>
              </a:defRPr>
            </a:lvl5pPr>
          </a:lstStyle>
          <a:p>
            <a:pPr lvl="0"/>
            <a:r>
              <a:rPr lang="en-US"/>
              <a:t>Title</a:t>
            </a:r>
          </a:p>
        </p:txBody>
      </p:sp>
      <p:sp>
        <p:nvSpPr>
          <p:cNvPr id="16" name="Text Placeholder 4">
            <a:extLst>
              <a:ext uri="{FF2B5EF4-FFF2-40B4-BE49-F238E27FC236}">
                <a16:creationId xmlns:a16="http://schemas.microsoft.com/office/drawing/2014/main" id="{AC265B21-4205-44AC-B911-EC58D4ECC758}"/>
              </a:ext>
            </a:extLst>
          </p:cNvPr>
          <p:cNvSpPr>
            <a:spLocks noGrp="1"/>
          </p:cNvSpPr>
          <p:nvPr>
            <p:ph type="body" sz="quarter" idx="42" hasCustomPrompt="1"/>
          </p:nvPr>
        </p:nvSpPr>
        <p:spPr>
          <a:xfrm>
            <a:off x="1317181" y="3054350"/>
            <a:ext cx="7238988" cy="624788"/>
          </a:xfrm>
          <a:prstGeom prst="rect">
            <a:avLst/>
          </a:prstGeom>
        </p:spPr>
        <p:txBody>
          <a:bodyPr/>
          <a:lstStyle>
            <a:lvl1pPr marL="0" indent="0">
              <a:buNone/>
              <a:defRPr sz="3600" u="sng" baseline="0">
                <a:solidFill>
                  <a:srgbClr val="213D77"/>
                </a:solidFill>
                <a:uFill>
                  <a:solidFill>
                    <a:srgbClr val="29ACE3"/>
                  </a:solidFill>
                </a:uFill>
                <a:latin typeface="Poppins" panose="00000500000000000000" pitchFamily="2" charset="0"/>
                <a:cs typeface="Poppins" panose="00000500000000000000" pitchFamily="2" charset="0"/>
              </a:defRPr>
            </a:lvl1pPr>
            <a:lvl2pPr marL="1219215" indent="0">
              <a:buNone/>
              <a:defRPr sz="3600">
                <a:latin typeface="Poppins" panose="00000500000000000000" pitchFamily="2" charset="0"/>
                <a:cs typeface="Poppins" panose="00000500000000000000" pitchFamily="2" charset="0"/>
              </a:defRPr>
            </a:lvl2pPr>
            <a:lvl3pPr marL="2438430" indent="0">
              <a:buNone/>
              <a:defRPr sz="3600">
                <a:latin typeface="Poppins" panose="00000500000000000000" pitchFamily="2" charset="0"/>
                <a:cs typeface="Poppins" panose="00000500000000000000" pitchFamily="2" charset="0"/>
              </a:defRPr>
            </a:lvl3pPr>
            <a:lvl4pPr marL="3657645" indent="0">
              <a:buNone/>
              <a:defRPr sz="3600">
                <a:latin typeface="Poppins" panose="00000500000000000000" pitchFamily="2" charset="0"/>
                <a:cs typeface="Poppins" panose="00000500000000000000" pitchFamily="2" charset="0"/>
              </a:defRPr>
            </a:lvl4pPr>
            <a:lvl5pPr marL="4876861" indent="0">
              <a:buNone/>
              <a:defRPr sz="3600">
                <a:latin typeface="Poppins" panose="00000500000000000000" pitchFamily="2" charset="0"/>
                <a:cs typeface="Poppins" panose="00000500000000000000" pitchFamily="2" charset="0"/>
              </a:defRPr>
            </a:lvl5pPr>
          </a:lstStyle>
          <a:p>
            <a:pPr lvl="0"/>
            <a:r>
              <a:rPr lang="en-US"/>
              <a:t>Subtitle placeholder</a:t>
            </a:r>
          </a:p>
        </p:txBody>
      </p:sp>
      <p:sp>
        <p:nvSpPr>
          <p:cNvPr id="17" name="Text Placeholder 6">
            <a:extLst>
              <a:ext uri="{FF2B5EF4-FFF2-40B4-BE49-F238E27FC236}">
                <a16:creationId xmlns:a16="http://schemas.microsoft.com/office/drawing/2014/main" id="{A9AB1660-ED76-4AE7-A49B-E5EA1D90A716}"/>
              </a:ext>
            </a:extLst>
          </p:cNvPr>
          <p:cNvSpPr>
            <a:spLocks noGrp="1"/>
          </p:cNvSpPr>
          <p:nvPr>
            <p:ph type="body" sz="quarter" idx="43" hasCustomPrompt="1"/>
          </p:nvPr>
        </p:nvSpPr>
        <p:spPr>
          <a:xfrm>
            <a:off x="1317181" y="3783958"/>
            <a:ext cx="7238988" cy="448059"/>
          </a:xfrm>
          <a:prstGeom prst="rect">
            <a:avLst/>
          </a:prstGeom>
        </p:spPr>
        <p:txBody>
          <a:bodyPr/>
          <a:lstStyle>
            <a:lvl1pPr marL="0" indent="0">
              <a:buNone/>
              <a:defRPr sz="2000" spc="300">
                <a:solidFill>
                  <a:srgbClr val="707071"/>
                </a:solidFill>
              </a:defRPr>
            </a:lvl1pPr>
            <a:lvl2pPr marL="1219215" indent="0">
              <a:buNone/>
              <a:defRPr/>
            </a:lvl2pPr>
            <a:lvl3pPr marL="2438430" indent="0">
              <a:buNone/>
              <a:defRPr/>
            </a:lvl3pPr>
            <a:lvl4pPr marL="3657645" indent="0">
              <a:buNone/>
              <a:defRPr/>
            </a:lvl4pPr>
            <a:lvl5pPr marL="4876861" indent="0">
              <a:buNone/>
              <a:defRPr/>
            </a:lvl5pPr>
          </a:lstStyle>
          <a:p>
            <a:pPr lvl="0"/>
            <a:r>
              <a:rPr lang="en-US"/>
              <a:t>TEXT PLACEHOLDER</a:t>
            </a:r>
          </a:p>
        </p:txBody>
      </p:sp>
      <p:sp>
        <p:nvSpPr>
          <p:cNvPr id="18" name="Text Placeholder 2">
            <a:extLst>
              <a:ext uri="{FF2B5EF4-FFF2-40B4-BE49-F238E27FC236}">
                <a16:creationId xmlns:a16="http://schemas.microsoft.com/office/drawing/2014/main" id="{61F6366A-5702-48C0-B07D-8263826E68DC}"/>
              </a:ext>
            </a:extLst>
          </p:cNvPr>
          <p:cNvSpPr>
            <a:spLocks noGrp="1"/>
          </p:cNvSpPr>
          <p:nvPr>
            <p:ph type="body" sz="quarter" idx="20" hasCustomPrompt="1"/>
          </p:nvPr>
        </p:nvSpPr>
        <p:spPr>
          <a:xfrm>
            <a:off x="1317181" y="4583793"/>
            <a:ext cx="7238989" cy="12928874"/>
          </a:xfrm>
          <a:prstGeom prst="rect">
            <a:avLst/>
          </a:prstGeom>
        </p:spPr>
        <p:txBody>
          <a:bodyPr/>
          <a:lstStyle>
            <a:lvl1pPr marL="0" indent="0">
              <a:lnSpc>
                <a:spcPts val="4000"/>
              </a:lnSpc>
              <a:spcBef>
                <a:spcPts val="0"/>
              </a:spcBef>
              <a:buNone/>
              <a:defRPr sz="2700">
                <a:latin typeface="Poppins" panose="00000500000000000000" pitchFamily="2" charset="0"/>
                <a:cs typeface="Poppins" panose="00000500000000000000" pitchFamily="2" charset="0"/>
              </a:defRPr>
            </a:lvl1pPr>
            <a:lvl2pPr marL="1219215" indent="0">
              <a:buNone/>
              <a:defRPr sz="2700">
                <a:latin typeface="Poppins" panose="00000500000000000000" pitchFamily="2" charset="0"/>
                <a:cs typeface="Poppins" panose="00000500000000000000" pitchFamily="2" charset="0"/>
              </a:defRPr>
            </a:lvl2pPr>
            <a:lvl3pPr marL="2438430" indent="0">
              <a:buNone/>
              <a:defRPr sz="2700">
                <a:latin typeface="Poppins" panose="00000500000000000000" pitchFamily="2" charset="0"/>
                <a:cs typeface="Poppins" panose="00000500000000000000" pitchFamily="2" charset="0"/>
              </a:defRPr>
            </a:lvl3pPr>
            <a:lvl4pPr marL="3657645" indent="0">
              <a:buNone/>
              <a:defRPr sz="2700">
                <a:latin typeface="Poppins" panose="00000500000000000000" pitchFamily="2" charset="0"/>
                <a:cs typeface="Poppins" panose="00000500000000000000" pitchFamily="2" charset="0"/>
              </a:defRPr>
            </a:lvl4pPr>
            <a:lvl5pPr marL="4876861" indent="0">
              <a:buNone/>
              <a:defRPr sz="2700">
                <a:latin typeface="Poppins" panose="00000500000000000000" pitchFamily="2" charset="0"/>
                <a:cs typeface="Poppins" panose="00000500000000000000" pitchFamily="2" charset="0"/>
              </a:defRPr>
            </a:lvl5pPr>
          </a:lstStyle>
          <a:p>
            <a:pPr marL="0" indent="0">
              <a:lnSpc>
                <a:spcPts val="4000"/>
              </a:lnSpc>
              <a:spcBef>
                <a:spcPts val="3867"/>
              </a:spcBef>
              <a:buNone/>
            </a:pPr>
            <a:r>
              <a:rPr lang="en-US" sz="2700">
                <a:latin typeface="Poppins" panose="00000500000000000000" pitchFamily="2" charset="0"/>
                <a:cs typeface="Poppins" panose="00000500000000000000" pitchFamily="2" charset="0"/>
              </a:rPr>
              <a:t>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a:t>
            </a:r>
            <a:endParaRPr lang="en-US" sz="2700">
              <a:latin typeface="Poppins SemiBold" panose="00000700000000000000" pitchFamily="2" charset="0"/>
              <a:cs typeface="Poppins" panose="00000500000000000000" pitchFamily="2" charset="0"/>
            </a:endParaRPr>
          </a:p>
        </p:txBody>
      </p:sp>
      <p:sp>
        <p:nvSpPr>
          <p:cNvPr id="24" name="Text Placeholder 14">
            <a:extLst>
              <a:ext uri="{FF2B5EF4-FFF2-40B4-BE49-F238E27FC236}">
                <a16:creationId xmlns:a16="http://schemas.microsoft.com/office/drawing/2014/main" id="{B119352D-90B6-485C-9AC3-80C4774D56CC}"/>
              </a:ext>
            </a:extLst>
          </p:cNvPr>
          <p:cNvSpPr>
            <a:spLocks noGrp="1"/>
          </p:cNvSpPr>
          <p:nvPr>
            <p:ph type="body" sz="quarter" idx="45" hasCustomPrompt="1"/>
          </p:nvPr>
        </p:nvSpPr>
        <p:spPr>
          <a:xfrm>
            <a:off x="15982950" y="13711164"/>
            <a:ext cx="7604125" cy="3037692"/>
          </a:xfrm>
          <a:prstGeom prst="rect">
            <a:avLst/>
          </a:prstGeom>
        </p:spPr>
        <p:txBody>
          <a:bodyPr/>
          <a:lstStyle>
            <a:lvl1pPr marL="0" indent="0">
              <a:lnSpc>
                <a:spcPts val="5500"/>
              </a:lnSpc>
              <a:spcBef>
                <a:spcPts val="0"/>
              </a:spcBef>
              <a:buNone/>
              <a:defRPr sz="3500" baseline="0">
                <a:solidFill>
                  <a:srgbClr val="707071"/>
                </a:solidFill>
                <a:latin typeface="Poppins ExtraLight" panose="00000300000000000000" pitchFamily="2" charset="0"/>
                <a:cs typeface="Poppins" panose="00000500000000000000" pitchFamily="2" charset="0"/>
              </a:defRPr>
            </a:lvl1pPr>
            <a:lvl2pPr marL="1219215" indent="0">
              <a:buNone/>
              <a:defRPr baseline="0">
                <a:solidFill>
                  <a:srgbClr val="707071"/>
                </a:solidFill>
                <a:latin typeface="Poppins ExtraLight" panose="00000300000000000000" pitchFamily="2" charset="0"/>
                <a:cs typeface="Poppins" panose="00000500000000000000" pitchFamily="2" charset="0"/>
              </a:defRPr>
            </a:lvl2pPr>
            <a:lvl3pPr marL="2438430" indent="0">
              <a:buNone/>
              <a:defRPr baseline="0">
                <a:solidFill>
                  <a:srgbClr val="707071"/>
                </a:solidFill>
                <a:latin typeface="Poppins ExtraLight" panose="00000300000000000000" pitchFamily="2" charset="0"/>
                <a:cs typeface="Poppins" panose="00000500000000000000" pitchFamily="2" charset="0"/>
              </a:defRPr>
            </a:lvl3pPr>
            <a:lvl4pPr marL="3657645" indent="0">
              <a:buNone/>
              <a:defRPr baseline="0">
                <a:solidFill>
                  <a:srgbClr val="707071"/>
                </a:solidFill>
                <a:latin typeface="Poppins ExtraLight" panose="00000300000000000000" pitchFamily="2" charset="0"/>
                <a:cs typeface="Poppins" panose="00000500000000000000" pitchFamily="2" charset="0"/>
              </a:defRPr>
            </a:lvl4pPr>
            <a:lvl5pPr marL="4876861" indent="0">
              <a:buNone/>
              <a:defRPr baseline="0">
                <a:solidFill>
                  <a:srgbClr val="707071"/>
                </a:solidFill>
                <a:latin typeface="Poppins ExtraLight" panose="00000300000000000000" pitchFamily="2" charset="0"/>
                <a:cs typeface="Poppins" panose="00000500000000000000" pitchFamily="2" charset="0"/>
              </a:defRPr>
            </a:lvl5pPr>
          </a:lstStyle>
          <a:p>
            <a:pPr lvl="0"/>
            <a:r>
              <a:rPr lang="en-US"/>
              <a:t>Lorem Ipsum is simply dummy text of the printing and typesetting industry. Lorem Ipsum has been the</a:t>
            </a:r>
          </a:p>
        </p:txBody>
      </p:sp>
      <p:sp>
        <p:nvSpPr>
          <p:cNvPr id="25" name="Slide Number Placeholder 5">
            <a:extLst>
              <a:ext uri="{FF2B5EF4-FFF2-40B4-BE49-F238E27FC236}">
                <a16:creationId xmlns:a16="http://schemas.microsoft.com/office/drawing/2014/main" id="{8D6F32A6-2382-5344-A8F8-DCC5EEB34D2C}"/>
              </a:ext>
            </a:extLst>
          </p:cNvPr>
          <p:cNvSpPr>
            <a:spLocks noGrp="1"/>
          </p:cNvSpPr>
          <p:nvPr>
            <p:ph type="sldNum" sz="quarter" idx="19"/>
          </p:nvPr>
        </p:nvSpPr>
        <p:spPr>
          <a:xfrm>
            <a:off x="22480857" y="17968390"/>
            <a:ext cx="585963" cy="564937"/>
          </a:xfrm>
          <a:prstGeom prst="rect">
            <a:avLst/>
          </a:prstGeom>
        </p:spPr>
        <p:txBody>
          <a:bodyPr vert="horz" lIns="91440" tIns="45720" rIns="91440" bIns="45720" rtlCol="0" anchor="ctr"/>
          <a:lstStyle>
            <a:defPPr>
              <a:defRPr lang="en-US"/>
            </a:defPPr>
            <a:lvl1pPr marL="0" algn="l" defTabSz="457200" rtl="0" eaLnBrk="1" latinLnBrk="0" hangingPunct="1">
              <a:defRPr sz="2000" b="0" i="0" kern="1200">
                <a:solidFill>
                  <a:schemeClr val="tx1">
                    <a:tint val="75000"/>
                  </a:schemeClr>
                </a:solidFill>
                <a:latin typeface="Poppins" pitchFamily="2" charset="77"/>
                <a:ea typeface="+mn-ea"/>
                <a:cs typeface="Poppins" pitchFamily="2" charset="77"/>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E395E50-29DF-D946-A0AD-B6F53C2E4A55}" type="slidenum">
              <a:rPr lang="en-US" smtClean="0"/>
              <a:pPr/>
              <a:t>‹#›</a:t>
            </a:fld>
            <a:endParaRPr lang="en-US"/>
          </a:p>
        </p:txBody>
      </p:sp>
      <p:sp>
        <p:nvSpPr>
          <p:cNvPr id="26" name="Oval 25">
            <a:extLst>
              <a:ext uri="{FF2B5EF4-FFF2-40B4-BE49-F238E27FC236}">
                <a16:creationId xmlns:a16="http://schemas.microsoft.com/office/drawing/2014/main" id="{BE4DF7E1-1CBD-BA4A-90F0-2E08986478B6}"/>
              </a:ext>
            </a:extLst>
          </p:cNvPr>
          <p:cNvSpPr/>
          <p:nvPr userDrawn="1"/>
        </p:nvSpPr>
        <p:spPr>
          <a:xfrm>
            <a:off x="22324740" y="18172800"/>
            <a:ext cx="156117" cy="156117"/>
          </a:xfrm>
          <a:prstGeom prst="ellipse">
            <a:avLst/>
          </a:prstGeom>
          <a:solidFill>
            <a:srgbClr val="F7AD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6531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6">
    <p:spTree>
      <p:nvGrpSpPr>
        <p:cNvPr id="1" name=""/>
        <p:cNvGrpSpPr/>
        <p:nvPr/>
      </p:nvGrpSpPr>
      <p:grpSpPr>
        <a:xfrm>
          <a:off x="0" y="0"/>
          <a:ext cx="0" cy="0"/>
          <a:chOff x="0" y="0"/>
          <a:chExt cx="0" cy="0"/>
        </a:xfrm>
      </p:grpSpPr>
      <p:sp>
        <p:nvSpPr>
          <p:cNvPr id="54" name="Picture Placeholder 53">
            <a:extLst>
              <a:ext uri="{FF2B5EF4-FFF2-40B4-BE49-F238E27FC236}">
                <a16:creationId xmlns:a16="http://schemas.microsoft.com/office/drawing/2014/main" id="{05F15736-277F-44FA-B7A9-EFDA5FF74AFD}"/>
              </a:ext>
            </a:extLst>
          </p:cNvPr>
          <p:cNvSpPr>
            <a:spLocks noGrp="1"/>
          </p:cNvSpPr>
          <p:nvPr>
            <p:ph type="pic" sz="quarter" idx="22"/>
          </p:nvPr>
        </p:nvSpPr>
        <p:spPr>
          <a:xfrm>
            <a:off x="9245644" y="23604"/>
            <a:ext cx="14524038" cy="8838902"/>
          </a:xfrm>
          <a:prstGeom prst="rect">
            <a:avLst/>
          </a:prstGeom>
        </p:spPr>
        <p:txBody>
          <a:bodyPr/>
          <a:lstStyle>
            <a:lvl1pPr marL="0" indent="0">
              <a:buNone/>
              <a:defRPr sz="2700"/>
            </a:lvl1pPr>
          </a:lstStyle>
          <a:p>
            <a:endParaRPr lang="en-US"/>
          </a:p>
        </p:txBody>
      </p:sp>
      <p:pic>
        <p:nvPicPr>
          <p:cNvPr id="14" name="Graphic 13">
            <a:extLst>
              <a:ext uri="{FF2B5EF4-FFF2-40B4-BE49-F238E27FC236}">
                <a16:creationId xmlns:a16="http://schemas.microsoft.com/office/drawing/2014/main" id="{07F9C323-74A3-4B85-A23D-809A6A5B4CF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9244822" cy="18845214"/>
          </a:xfrm>
          <a:prstGeom prst="rect">
            <a:avLst/>
          </a:prstGeom>
        </p:spPr>
      </p:pic>
      <p:pic>
        <p:nvPicPr>
          <p:cNvPr id="20" name="Graphic 19">
            <a:extLst>
              <a:ext uri="{FF2B5EF4-FFF2-40B4-BE49-F238E27FC236}">
                <a16:creationId xmlns:a16="http://schemas.microsoft.com/office/drawing/2014/main" id="{AD65021D-8538-4274-9893-0F881BB622F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3769682" y="-16743"/>
            <a:ext cx="638074" cy="8881993"/>
          </a:xfrm>
          <a:prstGeom prst="rect">
            <a:avLst/>
          </a:prstGeom>
        </p:spPr>
      </p:pic>
      <p:sp>
        <p:nvSpPr>
          <p:cNvPr id="42" name="Picture Placeholder 41">
            <a:extLst>
              <a:ext uri="{FF2B5EF4-FFF2-40B4-BE49-F238E27FC236}">
                <a16:creationId xmlns:a16="http://schemas.microsoft.com/office/drawing/2014/main" id="{AA1415A1-3E41-4FE9-8908-CA2EF99DFC6A}"/>
              </a:ext>
            </a:extLst>
          </p:cNvPr>
          <p:cNvSpPr>
            <a:spLocks noGrp="1"/>
          </p:cNvSpPr>
          <p:nvPr>
            <p:ph type="pic" sz="quarter" idx="19"/>
          </p:nvPr>
        </p:nvSpPr>
        <p:spPr>
          <a:xfrm>
            <a:off x="11463338" y="11862377"/>
            <a:ext cx="1384554" cy="1349811"/>
          </a:xfrm>
          <a:prstGeom prst="rect">
            <a:avLst/>
          </a:prstGeom>
        </p:spPr>
        <p:txBody>
          <a:bodyPr/>
          <a:lstStyle>
            <a:lvl1pPr marL="0" indent="0">
              <a:buNone/>
              <a:defRPr sz="3200"/>
            </a:lvl1pPr>
          </a:lstStyle>
          <a:p>
            <a:endParaRPr lang="en-US"/>
          </a:p>
        </p:txBody>
      </p:sp>
      <p:sp>
        <p:nvSpPr>
          <p:cNvPr id="44" name="Picture Placeholder 41">
            <a:extLst>
              <a:ext uri="{FF2B5EF4-FFF2-40B4-BE49-F238E27FC236}">
                <a16:creationId xmlns:a16="http://schemas.microsoft.com/office/drawing/2014/main" id="{F62698C7-C9CE-42BC-A786-033161A957D7}"/>
              </a:ext>
            </a:extLst>
          </p:cNvPr>
          <p:cNvSpPr>
            <a:spLocks noGrp="1"/>
          </p:cNvSpPr>
          <p:nvPr>
            <p:ph type="pic" sz="quarter" idx="20"/>
          </p:nvPr>
        </p:nvSpPr>
        <p:spPr>
          <a:xfrm>
            <a:off x="16068180" y="11862377"/>
            <a:ext cx="1384554" cy="1349811"/>
          </a:xfrm>
          <a:prstGeom prst="rect">
            <a:avLst/>
          </a:prstGeom>
        </p:spPr>
        <p:txBody>
          <a:bodyPr/>
          <a:lstStyle>
            <a:lvl1pPr marL="0" indent="0">
              <a:buNone/>
              <a:defRPr sz="3200"/>
            </a:lvl1pPr>
          </a:lstStyle>
          <a:p>
            <a:endParaRPr lang="en-US"/>
          </a:p>
        </p:txBody>
      </p:sp>
      <p:sp>
        <p:nvSpPr>
          <p:cNvPr id="46" name="Picture Placeholder 41">
            <a:extLst>
              <a:ext uri="{FF2B5EF4-FFF2-40B4-BE49-F238E27FC236}">
                <a16:creationId xmlns:a16="http://schemas.microsoft.com/office/drawing/2014/main" id="{D09489DE-4E93-4510-8BC1-A4F3103DFFB0}"/>
              </a:ext>
            </a:extLst>
          </p:cNvPr>
          <p:cNvSpPr>
            <a:spLocks noGrp="1"/>
          </p:cNvSpPr>
          <p:nvPr>
            <p:ph type="pic" sz="quarter" idx="21"/>
          </p:nvPr>
        </p:nvSpPr>
        <p:spPr>
          <a:xfrm>
            <a:off x="20714493" y="11862377"/>
            <a:ext cx="1384554" cy="1349811"/>
          </a:xfrm>
          <a:prstGeom prst="rect">
            <a:avLst/>
          </a:prstGeom>
        </p:spPr>
        <p:txBody>
          <a:bodyPr/>
          <a:lstStyle>
            <a:lvl1pPr marL="0" indent="0">
              <a:buNone/>
              <a:defRPr sz="3200"/>
            </a:lvl1pPr>
          </a:lstStyle>
          <a:p>
            <a:endParaRPr lang="en-US"/>
          </a:p>
        </p:txBody>
      </p:sp>
      <p:sp>
        <p:nvSpPr>
          <p:cNvPr id="38" name="Text Placeholder 46">
            <a:extLst>
              <a:ext uri="{FF2B5EF4-FFF2-40B4-BE49-F238E27FC236}">
                <a16:creationId xmlns:a16="http://schemas.microsoft.com/office/drawing/2014/main" id="{E62353D9-270C-41D3-9094-8A30A6533F69}"/>
              </a:ext>
            </a:extLst>
          </p:cNvPr>
          <p:cNvSpPr>
            <a:spLocks noGrp="1"/>
          </p:cNvSpPr>
          <p:nvPr>
            <p:ph type="body" sz="quarter" idx="41" hasCustomPrompt="1"/>
          </p:nvPr>
        </p:nvSpPr>
        <p:spPr>
          <a:xfrm>
            <a:off x="1317181" y="1487398"/>
            <a:ext cx="6744536" cy="1175592"/>
          </a:xfrm>
          <a:prstGeom prst="rect">
            <a:avLst/>
          </a:prstGeom>
        </p:spPr>
        <p:txBody>
          <a:bodyPr/>
          <a:lstStyle>
            <a:lvl1pPr marL="0" indent="0">
              <a:lnSpc>
                <a:spcPts val="9600"/>
              </a:lnSpc>
              <a:buNone/>
              <a:defRPr sz="8000" baseline="0">
                <a:solidFill>
                  <a:schemeClr val="tx1"/>
                </a:solidFill>
                <a:latin typeface="Poppins Light" panose="00000400000000000000" pitchFamily="2" charset="0"/>
                <a:cs typeface="Poppins" panose="00000500000000000000" pitchFamily="2" charset="0"/>
              </a:defRPr>
            </a:lvl1pPr>
            <a:lvl2pPr marL="1219215" indent="0">
              <a:buNone/>
              <a:defRPr baseline="0">
                <a:solidFill>
                  <a:schemeClr val="bg1"/>
                </a:solidFill>
                <a:latin typeface="Poppins Light" panose="00000400000000000000" pitchFamily="2" charset="0"/>
                <a:cs typeface="Poppins" panose="00000500000000000000" pitchFamily="2" charset="0"/>
              </a:defRPr>
            </a:lvl2pPr>
            <a:lvl3pPr marL="2438430" indent="0">
              <a:buNone/>
              <a:defRPr baseline="0">
                <a:solidFill>
                  <a:schemeClr val="bg1"/>
                </a:solidFill>
                <a:latin typeface="Poppins Light" panose="00000400000000000000" pitchFamily="2" charset="0"/>
                <a:cs typeface="Poppins" panose="00000500000000000000" pitchFamily="2" charset="0"/>
              </a:defRPr>
            </a:lvl3pPr>
            <a:lvl4pPr marL="3657645" indent="0">
              <a:buNone/>
              <a:defRPr baseline="0">
                <a:solidFill>
                  <a:schemeClr val="bg1"/>
                </a:solidFill>
                <a:latin typeface="Poppins Light" panose="00000400000000000000" pitchFamily="2" charset="0"/>
                <a:cs typeface="Poppins" panose="00000500000000000000" pitchFamily="2" charset="0"/>
              </a:defRPr>
            </a:lvl4pPr>
            <a:lvl5pPr marL="4876861" indent="0">
              <a:buNone/>
              <a:defRPr baseline="0">
                <a:solidFill>
                  <a:schemeClr val="bg1"/>
                </a:solidFill>
                <a:latin typeface="Poppins Light" panose="00000400000000000000" pitchFamily="2" charset="0"/>
                <a:cs typeface="Poppins" panose="00000500000000000000" pitchFamily="2" charset="0"/>
              </a:defRPr>
            </a:lvl5pPr>
          </a:lstStyle>
          <a:p>
            <a:pPr lvl="0"/>
            <a:r>
              <a:rPr lang="en-US"/>
              <a:t>Title</a:t>
            </a:r>
          </a:p>
        </p:txBody>
      </p:sp>
      <p:sp>
        <p:nvSpPr>
          <p:cNvPr id="43" name="Text Placeholder 2">
            <a:extLst>
              <a:ext uri="{FF2B5EF4-FFF2-40B4-BE49-F238E27FC236}">
                <a16:creationId xmlns:a16="http://schemas.microsoft.com/office/drawing/2014/main" id="{0937AB05-E8A5-4CB4-B275-1C56B12FA90A}"/>
              </a:ext>
            </a:extLst>
          </p:cNvPr>
          <p:cNvSpPr>
            <a:spLocks noGrp="1"/>
          </p:cNvSpPr>
          <p:nvPr>
            <p:ph type="body" sz="quarter" idx="44" hasCustomPrompt="1"/>
          </p:nvPr>
        </p:nvSpPr>
        <p:spPr>
          <a:xfrm>
            <a:off x="1317182" y="4250563"/>
            <a:ext cx="6744536" cy="12915220"/>
          </a:xfrm>
          <a:prstGeom prst="rect">
            <a:avLst/>
          </a:prstGeom>
        </p:spPr>
        <p:txBody>
          <a:bodyPr/>
          <a:lstStyle>
            <a:lvl1pPr marL="0" indent="0">
              <a:lnSpc>
                <a:spcPts val="4000"/>
              </a:lnSpc>
              <a:spcBef>
                <a:spcPts val="1000"/>
              </a:spcBef>
              <a:buNone/>
              <a:defRPr sz="2700">
                <a:latin typeface="Poppins" panose="00000500000000000000" pitchFamily="2" charset="0"/>
                <a:cs typeface="Poppins" panose="00000500000000000000" pitchFamily="2" charset="0"/>
              </a:defRPr>
            </a:lvl1pPr>
            <a:lvl2pPr marL="1219215" indent="0">
              <a:buNone/>
              <a:defRPr sz="2700">
                <a:latin typeface="Poppins" panose="00000500000000000000" pitchFamily="2" charset="0"/>
                <a:cs typeface="Poppins" panose="00000500000000000000" pitchFamily="2" charset="0"/>
              </a:defRPr>
            </a:lvl2pPr>
            <a:lvl3pPr marL="2438430" indent="0">
              <a:buNone/>
              <a:defRPr sz="2700">
                <a:latin typeface="Poppins" panose="00000500000000000000" pitchFamily="2" charset="0"/>
                <a:cs typeface="Poppins" panose="00000500000000000000" pitchFamily="2" charset="0"/>
              </a:defRPr>
            </a:lvl3pPr>
            <a:lvl4pPr marL="3657645" indent="0">
              <a:buNone/>
              <a:defRPr sz="2700">
                <a:latin typeface="Poppins" panose="00000500000000000000" pitchFamily="2" charset="0"/>
                <a:cs typeface="Poppins" panose="00000500000000000000" pitchFamily="2" charset="0"/>
              </a:defRPr>
            </a:lvl4pPr>
            <a:lvl5pPr marL="4876861" indent="0">
              <a:buNone/>
              <a:defRPr sz="2700">
                <a:latin typeface="Poppins" panose="00000500000000000000" pitchFamily="2" charset="0"/>
                <a:cs typeface="Poppins" panose="00000500000000000000" pitchFamily="2" charset="0"/>
              </a:defRPr>
            </a:lvl5pPr>
          </a:lstStyle>
          <a:p>
            <a:pPr marL="0" indent="0">
              <a:lnSpc>
                <a:spcPts val="4000"/>
              </a:lnSpc>
              <a:spcBef>
                <a:spcPts val="3867"/>
              </a:spcBef>
              <a:buNone/>
            </a:pPr>
            <a:r>
              <a:rPr lang="en-US" sz="2700">
                <a:latin typeface="Poppins" panose="00000500000000000000" pitchFamily="2" charset="0"/>
                <a:cs typeface="Poppins" panose="00000500000000000000" pitchFamily="2" charset="0"/>
              </a:rPr>
              <a:t>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a:t>
            </a:r>
            <a:endParaRPr lang="en-US" sz="2700">
              <a:latin typeface="Poppins SemiBold" panose="00000700000000000000" pitchFamily="2" charset="0"/>
              <a:cs typeface="Poppins" panose="00000500000000000000" pitchFamily="2" charset="0"/>
            </a:endParaRPr>
          </a:p>
        </p:txBody>
      </p:sp>
      <p:sp>
        <p:nvSpPr>
          <p:cNvPr id="53" name="Text Placeholder 22">
            <a:extLst>
              <a:ext uri="{FF2B5EF4-FFF2-40B4-BE49-F238E27FC236}">
                <a16:creationId xmlns:a16="http://schemas.microsoft.com/office/drawing/2014/main" id="{2FB9B945-C81C-4D38-A308-44A723496F87}"/>
              </a:ext>
            </a:extLst>
          </p:cNvPr>
          <p:cNvSpPr>
            <a:spLocks noGrp="1"/>
          </p:cNvSpPr>
          <p:nvPr>
            <p:ph type="body" sz="quarter" idx="46" hasCustomPrompt="1"/>
          </p:nvPr>
        </p:nvSpPr>
        <p:spPr>
          <a:xfrm>
            <a:off x="1317181" y="2954010"/>
            <a:ext cx="6744536" cy="861740"/>
          </a:xfrm>
          <a:prstGeom prst="rect">
            <a:avLst/>
          </a:prstGeom>
        </p:spPr>
        <p:txBody>
          <a:bodyPr/>
          <a:lstStyle>
            <a:lvl1pPr marL="0" indent="0">
              <a:buNone/>
              <a:defRPr sz="3600" u="sng" baseline="0">
                <a:solidFill>
                  <a:srgbClr val="213D77"/>
                </a:solidFill>
                <a:uFill>
                  <a:solidFill>
                    <a:srgbClr val="29ACE3"/>
                  </a:solidFill>
                </a:uFill>
                <a:latin typeface="Poppins" panose="00000500000000000000" pitchFamily="2" charset="0"/>
                <a:cs typeface="Poppins" panose="00000500000000000000" pitchFamily="2" charset="0"/>
              </a:defRPr>
            </a:lvl1pPr>
            <a:lvl2pPr marL="1219215" indent="0">
              <a:buNone/>
              <a:defRPr>
                <a:latin typeface="Poppins" panose="00000500000000000000" pitchFamily="2" charset="0"/>
                <a:cs typeface="Poppins" panose="00000500000000000000" pitchFamily="2" charset="0"/>
              </a:defRPr>
            </a:lvl2pPr>
            <a:lvl3pPr marL="2438430" indent="0">
              <a:buNone/>
              <a:defRPr>
                <a:latin typeface="Poppins" panose="00000500000000000000" pitchFamily="2" charset="0"/>
                <a:cs typeface="Poppins" panose="00000500000000000000" pitchFamily="2" charset="0"/>
              </a:defRPr>
            </a:lvl3pPr>
            <a:lvl4pPr marL="3657645" indent="0">
              <a:buNone/>
              <a:defRPr>
                <a:latin typeface="Poppins" panose="00000500000000000000" pitchFamily="2" charset="0"/>
                <a:cs typeface="Poppins" panose="00000500000000000000" pitchFamily="2" charset="0"/>
              </a:defRPr>
            </a:lvl4pPr>
            <a:lvl5pPr marL="4876861" indent="0">
              <a:buNone/>
              <a:defRPr>
                <a:latin typeface="Poppins" panose="00000500000000000000" pitchFamily="2" charset="0"/>
                <a:cs typeface="Poppins" panose="00000500000000000000" pitchFamily="2" charset="0"/>
              </a:defRPr>
            </a:lvl5pPr>
          </a:lstStyle>
          <a:p>
            <a:pPr lvl="0"/>
            <a:r>
              <a:rPr lang="en-US"/>
              <a:t>Subtitle Placeholder</a:t>
            </a:r>
          </a:p>
        </p:txBody>
      </p:sp>
      <p:sp>
        <p:nvSpPr>
          <p:cNvPr id="56" name="Text Placeholder 2">
            <a:extLst>
              <a:ext uri="{FF2B5EF4-FFF2-40B4-BE49-F238E27FC236}">
                <a16:creationId xmlns:a16="http://schemas.microsoft.com/office/drawing/2014/main" id="{2CD24068-3BE6-47BB-886F-C13D4CA67F33}"/>
              </a:ext>
            </a:extLst>
          </p:cNvPr>
          <p:cNvSpPr>
            <a:spLocks noGrp="1"/>
          </p:cNvSpPr>
          <p:nvPr>
            <p:ph type="body" sz="quarter" idx="47" hasCustomPrompt="1"/>
          </p:nvPr>
        </p:nvSpPr>
        <p:spPr>
          <a:xfrm>
            <a:off x="10977427" y="9393168"/>
            <a:ext cx="3652973" cy="587253"/>
          </a:xfrm>
          <a:prstGeom prst="rect">
            <a:avLst/>
          </a:prstGeom>
        </p:spPr>
        <p:txBody>
          <a:bodyPr/>
          <a:lstStyle>
            <a:lvl1pPr marL="0" indent="0">
              <a:lnSpc>
                <a:spcPts val="5000"/>
              </a:lnSpc>
              <a:spcBef>
                <a:spcPts val="1000"/>
              </a:spcBef>
              <a:buNone/>
              <a:defRPr sz="2700">
                <a:latin typeface="Poppins" panose="00000500000000000000" pitchFamily="2" charset="0"/>
                <a:cs typeface="Poppins" panose="00000500000000000000" pitchFamily="2" charset="0"/>
              </a:defRPr>
            </a:lvl1pPr>
            <a:lvl2pPr marL="1219215" indent="0">
              <a:buNone/>
              <a:defRPr sz="2700">
                <a:latin typeface="Poppins" panose="00000500000000000000" pitchFamily="2" charset="0"/>
                <a:cs typeface="Poppins" panose="00000500000000000000" pitchFamily="2" charset="0"/>
              </a:defRPr>
            </a:lvl2pPr>
            <a:lvl3pPr marL="2438430" indent="0">
              <a:buNone/>
              <a:defRPr sz="2700">
                <a:latin typeface="Poppins" panose="00000500000000000000" pitchFamily="2" charset="0"/>
                <a:cs typeface="Poppins" panose="00000500000000000000" pitchFamily="2" charset="0"/>
              </a:defRPr>
            </a:lvl3pPr>
            <a:lvl4pPr marL="3657645" indent="0">
              <a:buNone/>
              <a:defRPr sz="2700">
                <a:latin typeface="Poppins" panose="00000500000000000000" pitchFamily="2" charset="0"/>
                <a:cs typeface="Poppins" panose="00000500000000000000" pitchFamily="2" charset="0"/>
              </a:defRPr>
            </a:lvl4pPr>
            <a:lvl5pPr marL="4876861" indent="0">
              <a:buNone/>
              <a:defRPr sz="2700">
                <a:latin typeface="Poppins" panose="00000500000000000000" pitchFamily="2" charset="0"/>
                <a:cs typeface="Poppins" panose="00000500000000000000" pitchFamily="2" charset="0"/>
              </a:defRPr>
            </a:lvl5pPr>
          </a:lstStyle>
          <a:p>
            <a:pPr marL="0" indent="0">
              <a:lnSpc>
                <a:spcPts val="4000"/>
              </a:lnSpc>
              <a:spcBef>
                <a:spcPts val="3867"/>
              </a:spcBef>
              <a:buNone/>
            </a:pPr>
            <a:r>
              <a:rPr lang="en-US" sz="2700">
                <a:latin typeface="Poppins" panose="00000500000000000000" pitchFamily="2" charset="0"/>
                <a:cs typeface="Poppins" panose="00000500000000000000" pitchFamily="2" charset="0"/>
              </a:rPr>
              <a:t>Lorem Ipsum</a:t>
            </a:r>
            <a:endParaRPr lang="en-US" sz="2700">
              <a:latin typeface="Poppins SemiBold" panose="00000700000000000000" pitchFamily="2" charset="0"/>
              <a:cs typeface="Poppins" panose="00000500000000000000" pitchFamily="2" charset="0"/>
            </a:endParaRPr>
          </a:p>
        </p:txBody>
      </p:sp>
      <p:sp>
        <p:nvSpPr>
          <p:cNvPr id="62" name="Text Placeholder 2">
            <a:extLst>
              <a:ext uri="{FF2B5EF4-FFF2-40B4-BE49-F238E27FC236}">
                <a16:creationId xmlns:a16="http://schemas.microsoft.com/office/drawing/2014/main" id="{CBE65F30-F5F2-4D1D-8EB3-ED310B0F46CF}"/>
              </a:ext>
            </a:extLst>
          </p:cNvPr>
          <p:cNvSpPr>
            <a:spLocks noGrp="1"/>
          </p:cNvSpPr>
          <p:nvPr>
            <p:ph type="body" sz="quarter" idx="49" hasCustomPrompt="1"/>
          </p:nvPr>
        </p:nvSpPr>
        <p:spPr>
          <a:xfrm>
            <a:off x="10977427" y="10068815"/>
            <a:ext cx="3652973" cy="587253"/>
          </a:xfrm>
          <a:prstGeom prst="rect">
            <a:avLst/>
          </a:prstGeom>
        </p:spPr>
        <p:txBody>
          <a:bodyPr/>
          <a:lstStyle>
            <a:lvl1pPr marL="0" indent="0">
              <a:lnSpc>
                <a:spcPts val="5000"/>
              </a:lnSpc>
              <a:spcBef>
                <a:spcPts val="1000"/>
              </a:spcBef>
              <a:buNone/>
              <a:defRPr sz="2700">
                <a:latin typeface="Poppins" panose="00000500000000000000" pitchFamily="2" charset="0"/>
                <a:cs typeface="Poppins" panose="00000500000000000000" pitchFamily="2" charset="0"/>
              </a:defRPr>
            </a:lvl1pPr>
            <a:lvl2pPr marL="1219215" indent="0">
              <a:buNone/>
              <a:defRPr sz="2700">
                <a:latin typeface="Poppins" panose="00000500000000000000" pitchFamily="2" charset="0"/>
                <a:cs typeface="Poppins" panose="00000500000000000000" pitchFamily="2" charset="0"/>
              </a:defRPr>
            </a:lvl2pPr>
            <a:lvl3pPr marL="2438430" indent="0">
              <a:buNone/>
              <a:defRPr sz="2700">
                <a:latin typeface="Poppins" panose="00000500000000000000" pitchFamily="2" charset="0"/>
                <a:cs typeface="Poppins" panose="00000500000000000000" pitchFamily="2" charset="0"/>
              </a:defRPr>
            </a:lvl3pPr>
            <a:lvl4pPr marL="3657645" indent="0">
              <a:buNone/>
              <a:defRPr sz="2700">
                <a:latin typeface="Poppins" panose="00000500000000000000" pitchFamily="2" charset="0"/>
                <a:cs typeface="Poppins" panose="00000500000000000000" pitchFamily="2" charset="0"/>
              </a:defRPr>
            </a:lvl4pPr>
            <a:lvl5pPr marL="4876861" indent="0">
              <a:buNone/>
              <a:defRPr sz="2700">
                <a:latin typeface="Poppins" panose="00000500000000000000" pitchFamily="2" charset="0"/>
                <a:cs typeface="Poppins" panose="00000500000000000000" pitchFamily="2" charset="0"/>
              </a:defRPr>
            </a:lvl5pPr>
          </a:lstStyle>
          <a:p>
            <a:pPr marL="0" indent="0">
              <a:lnSpc>
                <a:spcPts val="4000"/>
              </a:lnSpc>
              <a:spcBef>
                <a:spcPts val="3867"/>
              </a:spcBef>
              <a:buNone/>
            </a:pPr>
            <a:r>
              <a:rPr lang="en-US" sz="2700">
                <a:latin typeface="Poppins" panose="00000500000000000000" pitchFamily="2" charset="0"/>
                <a:cs typeface="Poppins" panose="00000500000000000000" pitchFamily="2" charset="0"/>
              </a:rPr>
              <a:t>Lorem Ipsum</a:t>
            </a:r>
            <a:endParaRPr lang="en-US" sz="2700">
              <a:latin typeface="Poppins SemiBold" panose="00000700000000000000" pitchFamily="2" charset="0"/>
              <a:cs typeface="Poppins" panose="00000500000000000000" pitchFamily="2" charset="0"/>
            </a:endParaRPr>
          </a:p>
        </p:txBody>
      </p:sp>
      <p:sp>
        <p:nvSpPr>
          <p:cNvPr id="72" name="Text Placeholder 2">
            <a:extLst>
              <a:ext uri="{FF2B5EF4-FFF2-40B4-BE49-F238E27FC236}">
                <a16:creationId xmlns:a16="http://schemas.microsoft.com/office/drawing/2014/main" id="{9C8AF66E-CF63-4322-B050-FBE67FEC5EBC}"/>
              </a:ext>
            </a:extLst>
          </p:cNvPr>
          <p:cNvSpPr>
            <a:spLocks noGrp="1"/>
          </p:cNvSpPr>
          <p:nvPr>
            <p:ph type="body" sz="quarter" idx="51" hasCustomPrompt="1"/>
          </p:nvPr>
        </p:nvSpPr>
        <p:spPr>
          <a:xfrm>
            <a:off x="15503042" y="9393168"/>
            <a:ext cx="3652973" cy="587253"/>
          </a:xfrm>
          <a:prstGeom prst="rect">
            <a:avLst/>
          </a:prstGeom>
        </p:spPr>
        <p:txBody>
          <a:bodyPr/>
          <a:lstStyle>
            <a:lvl1pPr marL="0" indent="0">
              <a:lnSpc>
                <a:spcPts val="5000"/>
              </a:lnSpc>
              <a:spcBef>
                <a:spcPts val="1000"/>
              </a:spcBef>
              <a:buNone/>
              <a:defRPr sz="2700">
                <a:latin typeface="Poppins" panose="00000500000000000000" pitchFamily="2" charset="0"/>
                <a:cs typeface="Poppins" panose="00000500000000000000" pitchFamily="2" charset="0"/>
              </a:defRPr>
            </a:lvl1pPr>
            <a:lvl2pPr marL="1219215" indent="0">
              <a:buNone/>
              <a:defRPr sz="2700">
                <a:latin typeface="Poppins" panose="00000500000000000000" pitchFamily="2" charset="0"/>
                <a:cs typeface="Poppins" panose="00000500000000000000" pitchFamily="2" charset="0"/>
              </a:defRPr>
            </a:lvl2pPr>
            <a:lvl3pPr marL="2438430" indent="0">
              <a:buNone/>
              <a:defRPr sz="2700">
                <a:latin typeface="Poppins" panose="00000500000000000000" pitchFamily="2" charset="0"/>
                <a:cs typeface="Poppins" panose="00000500000000000000" pitchFamily="2" charset="0"/>
              </a:defRPr>
            </a:lvl3pPr>
            <a:lvl4pPr marL="3657645" indent="0">
              <a:buNone/>
              <a:defRPr sz="2700">
                <a:latin typeface="Poppins" panose="00000500000000000000" pitchFamily="2" charset="0"/>
                <a:cs typeface="Poppins" panose="00000500000000000000" pitchFamily="2" charset="0"/>
              </a:defRPr>
            </a:lvl4pPr>
            <a:lvl5pPr marL="4876861" indent="0">
              <a:buNone/>
              <a:defRPr sz="2700">
                <a:latin typeface="Poppins" panose="00000500000000000000" pitchFamily="2" charset="0"/>
                <a:cs typeface="Poppins" panose="00000500000000000000" pitchFamily="2" charset="0"/>
              </a:defRPr>
            </a:lvl5pPr>
          </a:lstStyle>
          <a:p>
            <a:pPr marL="0" indent="0">
              <a:lnSpc>
                <a:spcPts val="4000"/>
              </a:lnSpc>
              <a:spcBef>
                <a:spcPts val="3867"/>
              </a:spcBef>
              <a:buNone/>
            </a:pPr>
            <a:r>
              <a:rPr lang="en-US" sz="2700">
                <a:latin typeface="Poppins" panose="00000500000000000000" pitchFamily="2" charset="0"/>
                <a:cs typeface="Poppins" panose="00000500000000000000" pitchFamily="2" charset="0"/>
              </a:rPr>
              <a:t>Lorem Ipsum</a:t>
            </a:r>
            <a:endParaRPr lang="en-US" sz="2700">
              <a:latin typeface="Poppins SemiBold" panose="00000700000000000000" pitchFamily="2" charset="0"/>
              <a:cs typeface="Poppins" panose="00000500000000000000" pitchFamily="2" charset="0"/>
            </a:endParaRPr>
          </a:p>
        </p:txBody>
      </p:sp>
      <p:sp>
        <p:nvSpPr>
          <p:cNvPr id="74" name="Text Placeholder 2">
            <a:extLst>
              <a:ext uri="{FF2B5EF4-FFF2-40B4-BE49-F238E27FC236}">
                <a16:creationId xmlns:a16="http://schemas.microsoft.com/office/drawing/2014/main" id="{A5202409-8FB1-42BD-AFBC-6F4AD23AC42C}"/>
              </a:ext>
            </a:extLst>
          </p:cNvPr>
          <p:cNvSpPr>
            <a:spLocks noGrp="1"/>
          </p:cNvSpPr>
          <p:nvPr>
            <p:ph type="body" sz="quarter" idx="53" hasCustomPrompt="1"/>
          </p:nvPr>
        </p:nvSpPr>
        <p:spPr>
          <a:xfrm>
            <a:off x="15503042" y="10068815"/>
            <a:ext cx="3652973" cy="587253"/>
          </a:xfrm>
          <a:prstGeom prst="rect">
            <a:avLst/>
          </a:prstGeom>
        </p:spPr>
        <p:txBody>
          <a:bodyPr/>
          <a:lstStyle>
            <a:lvl1pPr marL="0" indent="0">
              <a:lnSpc>
                <a:spcPts val="5000"/>
              </a:lnSpc>
              <a:spcBef>
                <a:spcPts val="1000"/>
              </a:spcBef>
              <a:buNone/>
              <a:defRPr sz="2700">
                <a:latin typeface="Poppins" panose="00000500000000000000" pitchFamily="2" charset="0"/>
                <a:cs typeface="Poppins" panose="00000500000000000000" pitchFamily="2" charset="0"/>
              </a:defRPr>
            </a:lvl1pPr>
            <a:lvl2pPr marL="1219215" indent="0">
              <a:buNone/>
              <a:defRPr sz="2700">
                <a:latin typeface="Poppins" panose="00000500000000000000" pitchFamily="2" charset="0"/>
                <a:cs typeface="Poppins" panose="00000500000000000000" pitchFamily="2" charset="0"/>
              </a:defRPr>
            </a:lvl2pPr>
            <a:lvl3pPr marL="2438430" indent="0">
              <a:buNone/>
              <a:defRPr sz="2700">
                <a:latin typeface="Poppins" panose="00000500000000000000" pitchFamily="2" charset="0"/>
                <a:cs typeface="Poppins" panose="00000500000000000000" pitchFamily="2" charset="0"/>
              </a:defRPr>
            </a:lvl3pPr>
            <a:lvl4pPr marL="3657645" indent="0">
              <a:buNone/>
              <a:defRPr sz="2700">
                <a:latin typeface="Poppins" panose="00000500000000000000" pitchFamily="2" charset="0"/>
                <a:cs typeface="Poppins" panose="00000500000000000000" pitchFamily="2" charset="0"/>
              </a:defRPr>
            </a:lvl4pPr>
            <a:lvl5pPr marL="4876861" indent="0">
              <a:buNone/>
              <a:defRPr sz="2700">
                <a:latin typeface="Poppins" panose="00000500000000000000" pitchFamily="2" charset="0"/>
                <a:cs typeface="Poppins" panose="00000500000000000000" pitchFamily="2" charset="0"/>
              </a:defRPr>
            </a:lvl5pPr>
          </a:lstStyle>
          <a:p>
            <a:pPr marL="0" indent="0">
              <a:lnSpc>
                <a:spcPts val="4000"/>
              </a:lnSpc>
              <a:spcBef>
                <a:spcPts val="3867"/>
              </a:spcBef>
              <a:buNone/>
            </a:pPr>
            <a:r>
              <a:rPr lang="en-US" sz="2700">
                <a:latin typeface="Poppins" panose="00000500000000000000" pitchFamily="2" charset="0"/>
                <a:cs typeface="Poppins" panose="00000500000000000000" pitchFamily="2" charset="0"/>
              </a:rPr>
              <a:t>Lorem Ipsum</a:t>
            </a:r>
            <a:endParaRPr lang="en-US" sz="2700">
              <a:latin typeface="Poppins SemiBold" panose="00000700000000000000" pitchFamily="2" charset="0"/>
              <a:cs typeface="Poppins" panose="00000500000000000000" pitchFamily="2" charset="0"/>
            </a:endParaRPr>
          </a:p>
        </p:txBody>
      </p:sp>
      <p:sp>
        <p:nvSpPr>
          <p:cNvPr id="76" name="Text Placeholder 2">
            <a:extLst>
              <a:ext uri="{FF2B5EF4-FFF2-40B4-BE49-F238E27FC236}">
                <a16:creationId xmlns:a16="http://schemas.microsoft.com/office/drawing/2014/main" id="{693DDD7D-A0BA-4F1F-B014-B75824B59FF6}"/>
              </a:ext>
            </a:extLst>
          </p:cNvPr>
          <p:cNvSpPr>
            <a:spLocks noGrp="1"/>
          </p:cNvSpPr>
          <p:nvPr>
            <p:ph type="body" sz="quarter" idx="55" hasCustomPrompt="1"/>
          </p:nvPr>
        </p:nvSpPr>
        <p:spPr>
          <a:xfrm>
            <a:off x="20149355" y="9395015"/>
            <a:ext cx="3652973" cy="587253"/>
          </a:xfrm>
          <a:prstGeom prst="rect">
            <a:avLst/>
          </a:prstGeom>
        </p:spPr>
        <p:txBody>
          <a:bodyPr/>
          <a:lstStyle>
            <a:lvl1pPr marL="0" indent="0">
              <a:lnSpc>
                <a:spcPts val="5000"/>
              </a:lnSpc>
              <a:spcBef>
                <a:spcPts val="1000"/>
              </a:spcBef>
              <a:buNone/>
              <a:defRPr sz="2700">
                <a:latin typeface="Poppins" panose="00000500000000000000" pitchFamily="2" charset="0"/>
                <a:cs typeface="Poppins" panose="00000500000000000000" pitchFamily="2" charset="0"/>
              </a:defRPr>
            </a:lvl1pPr>
            <a:lvl2pPr marL="1219215" indent="0">
              <a:buNone/>
              <a:defRPr sz="2700">
                <a:latin typeface="Poppins" panose="00000500000000000000" pitchFamily="2" charset="0"/>
                <a:cs typeface="Poppins" panose="00000500000000000000" pitchFamily="2" charset="0"/>
              </a:defRPr>
            </a:lvl2pPr>
            <a:lvl3pPr marL="2438430" indent="0">
              <a:buNone/>
              <a:defRPr sz="2700">
                <a:latin typeface="Poppins" panose="00000500000000000000" pitchFamily="2" charset="0"/>
                <a:cs typeface="Poppins" panose="00000500000000000000" pitchFamily="2" charset="0"/>
              </a:defRPr>
            </a:lvl3pPr>
            <a:lvl4pPr marL="3657645" indent="0">
              <a:buNone/>
              <a:defRPr sz="2700">
                <a:latin typeface="Poppins" panose="00000500000000000000" pitchFamily="2" charset="0"/>
                <a:cs typeface="Poppins" panose="00000500000000000000" pitchFamily="2" charset="0"/>
              </a:defRPr>
            </a:lvl4pPr>
            <a:lvl5pPr marL="4876861" indent="0">
              <a:buNone/>
              <a:defRPr sz="2700">
                <a:latin typeface="Poppins" panose="00000500000000000000" pitchFamily="2" charset="0"/>
                <a:cs typeface="Poppins" panose="00000500000000000000" pitchFamily="2" charset="0"/>
              </a:defRPr>
            </a:lvl5pPr>
          </a:lstStyle>
          <a:p>
            <a:pPr marL="0" indent="0">
              <a:lnSpc>
                <a:spcPts val="4000"/>
              </a:lnSpc>
              <a:spcBef>
                <a:spcPts val="3867"/>
              </a:spcBef>
              <a:buNone/>
            </a:pPr>
            <a:r>
              <a:rPr lang="en-US" sz="2700">
                <a:latin typeface="Poppins" panose="00000500000000000000" pitchFamily="2" charset="0"/>
                <a:cs typeface="Poppins" panose="00000500000000000000" pitchFamily="2" charset="0"/>
              </a:rPr>
              <a:t>Lorem Ipsum</a:t>
            </a:r>
            <a:endParaRPr lang="en-US" sz="2700">
              <a:latin typeface="Poppins SemiBold" panose="00000700000000000000" pitchFamily="2" charset="0"/>
              <a:cs typeface="Poppins" panose="00000500000000000000" pitchFamily="2" charset="0"/>
            </a:endParaRPr>
          </a:p>
        </p:txBody>
      </p:sp>
      <p:sp>
        <p:nvSpPr>
          <p:cNvPr id="78" name="Text Placeholder 2">
            <a:extLst>
              <a:ext uri="{FF2B5EF4-FFF2-40B4-BE49-F238E27FC236}">
                <a16:creationId xmlns:a16="http://schemas.microsoft.com/office/drawing/2014/main" id="{E43C74B5-3618-44DB-B1D9-A95EEFE449D4}"/>
              </a:ext>
            </a:extLst>
          </p:cNvPr>
          <p:cNvSpPr>
            <a:spLocks noGrp="1"/>
          </p:cNvSpPr>
          <p:nvPr>
            <p:ph type="body" sz="quarter" idx="57" hasCustomPrompt="1"/>
          </p:nvPr>
        </p:nvSpPr>
        <p:spPr>
          <a:xfrm>
            <a:off x="20149355" y="10070662"/>
            <a:ext cx="3652973" cy="587253"/>
          </a:xfrm>
          <a:prstGeom prst="rect">
            <a:avLst/>
          </a:prstGeom>
        </p:spPr>
        <p:txBody>
          <a:bodyPr/>
          <a:lstStyle>
            <a:lvl1pPr marL="0" indent="0">
              <a:lnSpc>
                <a:spcPts val="5000"/>
              </a:lnSpc>
              <a:spcBef>
                <a:spcPts val="1000"/>
              </a:spcBef>
              <a:buNone/>
              <a:defRPr sz="2700">
                <a:latin typeface="Poppins" panose="00000500000000000000" pitchFamily="2" charset="0"/>
                <a:cs typeface="Poppins" panose="00000500000000000000" pitchFamily="2" charset="0"/>
              </a:defRPr>
            </a:lvl1pPr>
            <a:lvl2pPr marL="1219215" indent="0">
              <a:buNone/>
              <a:defRPr sz="2700">
                <a:latin typeface="Poppins" panose="00000500000000000000" pitchFamily="2" charset="0"/>
                <a:cs typeface="Poppins" panose="00000500000000000000" pitchFamily="2" charset="0"/>
              </a:defRPr>
            </a:lvl2pPr>
            <a:lvl3pPr marL="2438430" indent="0">
              <a:buNone/>
              <a:defRPr sz="2700">
                <a:latin typeface="Poppins" panose="00000500000000000000" pitchFamily="2" charset="0"/>
                <a:cs typeface="Poppins" panose="00000500000000000000" pitchFamily="2" charset="0"/>
              </a:defRPr>
            </a:lvl3pPr>
            <a:lvl4pPr marL="3657645" indent="0">
              <a:buNone/>
              <a:defRPr sz="2700">
                <a:latin typeface="Poppins" panose="00000500000000000000" pitchFamily="2" charset="0"/>
                <a:cs typeface="Poppins" panose="00000500000000000000" pitchFamily="2" charset="0"/>
              </a:defRPr>
            </a:lvl4pPr>
            <a:lvl5pPr marL="4876861" indent="0">
              <a:buNone/>
              <a:defRPr sz="2700">
                <a:latin typeface="Poppins" panose="00000500000000000000" pitchFamily="2" charset="0"/>
                <a:cs typeface="Poppins" panose="00000500000000000000" pitchFamily="2" charset="0"/>
              </a:defRPr>
            </a:lvl5pPr>
          </a:lstStyle>
          <a:p>
            <a:pPr marL="0" indent="0">
              <a:lnSpc>
                <a:spcPts val="4000"/>
              </a:lnSpc>
              <a:spcBef>
                <a:spcPts val="3867"/>
              </a:spcBef>
              <a:buNone/>
            </a:pPr>
            <a:r>
              <a:rPr lang="en-US" sz="2700">
                <a:latin typeface="Poppins" panose="00000500000000000000" pitchFamily="2" charset="0"/>
                <a:cs typeface="Poppins" panose="00000500000000000000" pitchFamily="2" charset="0"/>
              </a:rPr>
              <a:t>Lorem Ipsum</a:t>
            </a:r>
            <a:endParaRPr lang="en-US" sz="2700">
              <a:latin typeface="Poppins SemiBold" panose="00000700000000000000" pitchFamily="2" charset="0"/>
              <a:cs typeface="Poppins" panose="00000500000000000000" pitchFamily="2" charset="0"/>
            </a:endParaRPr>
          </a:p>
        </p:txBody>
      </p:sp>
      <p:sp>
        <p:nvSpPr>
          <p:cNvPr id="5" name="Text Placeholder 4">
            <a:extLst>
              <a:ext uri="{FF2B5EF4-FFF2-40B4-BE49-F238E27FC236}">
                <a16:creationId xmlns:a16="http://schemas.microsoft.com/office/drawing/2014/main" id="{CB676701-FBF9-4BAE-ADD0-A842D795DC1E}"/>
              </a:ext>
            </a:extLst>
          </p:cNvPr>
          <p:cNvSpPr>
            <a:spLocks noGrp="1"/>
          </p:cNvSpPr>
          <p:nvPr>
            <p:ph type="body" sz="quarter" idx="58" hasCustomPrompt="1"/>
          </p:nvPr>
        </p:nvSpPr>
        <p:spPr>
          <a:xfrm>
            <a:off x="11477566" y="13495949"/>
            <a:ext cx="1374058" cy="846138"/>
          </a:xfrm>
          <a:prstGeom prst="rect">
            <a:avLst/>
          </a:prstGeom>
        </p:spPr>
        <p:txBody>
          <a:bodyPr/>
          <a:lstStyle>
            <a:lvl1pPr marL="0" indent="0">
              <a:buNone/>
              <a:defRPr sz="4000" baseline="0">
                <a:solidFill>
                  <a:srgbClr val="213D77"/>
                </a:solidFill>
                <a:latin typeface="Poppins SemiBold" panose="00000700000000000000" pitchFamily="2" charset="0"/>
                <a:cs typeface="Poppins" panose="00000500000000000000" pitchFamily="2" charset="0"/>
              </a:defRPr>
            </a:lvl1pPr>
            <a:lvl2pPr marL="1219215" indent="0">
              <a:buNone/>
              <a:defRPr sz="4000" baseline="0">
                <a:solidFill>
                  <a:srgbClr val="213D77"/>
                </a:solidFill>
                <a:latin typeface="Poppins SemiBold" panose="00000700000000000000" pitchFamily="2" charset="0"/>
                <a:cs typeface="Poppins" panose="00000500000000000000" pitchFamily="2" charset="0"/>
              </a:defRPr>
            </a:lvl2pPr>
            <a:lvl3pPr marL="2438430" indent="0">
              <a:buNone/>
              <a:defRPr sz="4000"/>
            </a:lvl3pPr>
            <a:lvl4pPr marL="3657645" indent="0">
              <a:buNone/>
              <a:defRPr sz="4000"/>
            </a:lvl4pPr>
            <a:lvl5pPr marL="4876861" indent="0">
              <a:buNone/>
              <a:defRPr sz="4000"/>
            </a:lvl5pPr>
          </a:lstStyle>
          <a:p>
            <a:pPr lvl="0"/>
            <a:r>
              <a:rPr lang="en-US"/>
              <a:t>Title</a:t>
            </a:r>
          </a:p>
        </p:txBody>
      </p:sp>
      <p:sp>
        <p:nvSpPr>
          <p:cNvPr id="79" name="Text Placeholder 4">
            <a:extLst>
              <a:ext uri="{FF2B5EF4-FFF2-40B4-BE49-F238E27FC236}">
                <a16:creationId xmlns:a16="http://schemas.microsoft.com/office/drawing/2014/main" id="{26B24436-64C9-4274-BCAB-445E019A25B3}"/>
              </a:ext>
            </a:extLst>
          </p:cNvPr>
          <p:cNvSpPr>
            <a:spLocks noGrp="1"/>
          </p:cNvSpPr>
          <p:nvPr>
            <p:ph type="body" sz="quarter" idx="59" hasCustomPrompt="1"/>
          </p:nvPr>
        </p:nvSpPr>
        <p:spPr>
          <a:xfrm>
            <a:off x="16073428" y="13495949"/>
            <a:ext cx="1374058" cy="846138"/>
          </a:xfrm>
          <a:prstGeom prst="rect">
            <a:avLst/>
          </a:prstGeom>
        </p:spPr>
        <p:txBody>
          <a:bodyPr/>
          <a:lstStyle>
            <a:lvl1pPr marL="0" indent="0">
              <a:buNone/>
              <a:defRPr sz="4000" baseline="0">
                <a:solidFill>
                  <a:srgbClr val="213D77"/>
                </a:solidFill>
                <a:latin typeface="Poppins SemiBold" panose="00000700000000000000" pitchFamily="2" charset="0"/>
                <a:cs typeface="Poppins" panose="00000500000000000000" pitchFamily="2" charset="0"/>
              </a:defRPr>
            </a:lvl1pPr>
            <a:lvl2pPr marL="1219215" indent="0">
              <a:buNone/>
              <a:defRPr sz="4000" baseline="0">
                <a:solidFill>
                  <a:srgbClr val="213D77"/>
                </a:solidFill>
                <a:latin typeface="Poppins SemiBold" panose="00000700000000000000" pitchFamily="2" charset="0"/>
                <a:cs typeface="Poppins" panose="00000500000000000000" pitchFamily="2" charset="0"/>
              </a:defRPr>
            </a:lvl2pPr>
            <a:lvl3pPr marL="2438430" indent="0">
              <a:buNone/>
              <a:defRPr sz="4000"/>
            </a:lvl3pPr>
            <a:lvl4pPr marL="3657645" indent="0">
              <a:buNone/>
              <a:defRPr sz="4000"/>
            </a:lvl4pPr>
            <a:lvl5pPr marL="4876861" indent="0">
              <a:buNone/>
              <a:defRPr sz="4000"/>
            </a:lvl5pPr>
          </a:lstStyle>
          <a:p>
            <a:pPr lvl="0"/>
            <a:r>
              <a:rPr lang="en-US"/>
              <a:t>Title</a:t>
            </a:r>
          </a:p>
        </p:txBody>
      </p:sp>
      <p:sp>
        <p:nvSpPr>
          <p:cNvPr id="80" name="Text Placeholder 4">
            <a:extLst>
              <a:ext uri="{FF2B5EF4-FFF2-40B4-BE49-F238E27FC236}">
                <a16:creationId xmlns:a16="http://schemas.microsoft.com/office/drawing/2014/main" id="{1430D177-1445-43BD-9F45-F3103B49DC06}"/>
              </a:ext>
            </a:extLst>
          </p:cNvPr>
          <p:cNvSpPr>
            <a:spLocks noGrp="1"/>
          </p:cNvSpPr>
          <p:nvPr>
            <p:ph type="body" sz="quarter" idx="60" hasCustomPrompt="1"/>
          </p:nvPr>
        </p:nvSpPr>
        <p:spPr>
          <a:xfrm>
            <a:off x="20724989" y="13495949"/>
            <a:ext cx="1374058" cy="846138"/>
          </a:xfrm>
          <a:prstGeom prst="rect">
            <a:avLst/>
          </a:prstGeom>
        </p:spPr>
        <p:txBody>
          <a:bodyPr/>
          <a:lstStyle>
            <a:lvl1pPr marL="0" indent="0">
              <a:buNone/>
              <a:defRPr sz="4000" baseline="0">
                <a:solidFill>
                  <a:srgbClr val="213D77"/>
                </a:solidFill>
                <a:latin typeface="Poppins SemiBold" panose="00000700000000000000" pitchFamily="2" charset="0"/>
                <a:cs typeface="Poppins" panose="00000500000000000000" pitchFamily="2" charset="0"/>
              </a:defRPr>
            </a:lvl1pPr>
            <a:lvl2pPr marL="1219215" indent="0">
              <a:buNone/>
              <a:defRPr sz="4000" baseline="0">
                <a:solidFill>
                  <a:srgbClr val="213D77"/>
                </a:solidFill>
                <a:latin typeface="Poppins SemiBold" panose="00000700000000000000" pitchFamily="2" charset="0"/>
                <a:cs typeface="Poppins" panose="00000500000000000000" pitchFamily="2" charset="0"/>
              </a:defRPr>
            </a:lvl2pPr>
            <a:lvl3pPr marL="2438430" indent="0">
              <a:buNone/>
              <a:defRPr sz="4000"/>
            </a:lvl3pPr>
            <a:lvl4pPr marL="3657645" indent="0">
              <a:buNone/>
              <a:defRPr sz="4000"/>
            </a:lvl4pPr>
            <a:lvl5pPr marL="4876861" indent="0">
              <a:buNone/>
              <a:defRPr sz="4000"/>
            </a:lvl5pPr>
          </a:lstStyle>
          <a:p>
            <a:pPr lvl="0"/>
            <a:r>
              <a:rPr lang="en-US"/>
              <a:t>Title</a:t>
            </a:r>
          </a:p>
        </p:txBody>
      </p:sp>
      <p:sp>
        <p:nvSpPr>
          <p:cNvPr id="82" name="Text Placeholder 2">
            <a:extLst>
              <a:ext uri="{FF2B5EF4-FFF2-40B4-BE49-F238E27FC236}">
                <a16:creationId xmlns:a16="http://schemas.microsoft.com/office/drawing/2014/main" id="{2E450711-A410-409E-A758-370DD6ADF1F7}"/>
              </a:ext>
            </a:extLst>
          </p:cNvPr>
          <p:cNvSpPr>
            <a:spLocks noGrp="1"/>
          </p:cNvSpPr>
          <p:nvPr>
            <p:ph type="body" sz="quarter" idx="61" hasCustomPrompt="1"/>
          </p:nvPr>
        </p:nvSpPr>
        <p:spPr>
          <a:xfrm>
            <a:off x="10626783" y="15629151"/>
            <a:ext cx="12440036" cy="1536632"/>
          </a:xfrm>
          <a:prstGeom prst="rect">
            <a:avLst/>
          </a:prstGeom>
        </p:spPr>
        <p:txBody>
          <a:bodyPr/>
          <a:lstStyle>
            <a:lvl1pPr marL="0" indent="0">
              <a:lnSpc>
                <a:spcPts val="4000"/>
              </a:lnSpc>
              <a:spcBef>
                <a:spcPts val="1000"/>
              </a:spcBef>
              <a:buNone/>
              <a:defRPr sz="2700">
                <a:latin typeface="Poppins" panose="00000500000000000000" pitchFamily="2" charset="0"/>
                <a:cs typeface="Poppins" panose="00000500000000000000" pitchFamily="2" charset="0"/>
              </a:defRPr>
            </a:lvl1pPr>
            <a:lvl2pPr marL="1219215" indent="0">
              <a:buNone/>
              <a:defRPr sz="2700">
                <a:latin typeface="Poppins" panose="00000500000000000000" pitchFamily="2" charset="0"/>
                <a:cs typeface="Poppins" panose="00000500000000000000" pitchFamily="2" charset="0"/>
              </a:defRPr>
            </a:lvl2pPr>
            <a:lvl3pPr marL="2438430" indent="0">
              <a:buNone/>
              <a:defRPr sz="2700">
                <a:latin typeface="Poppins" panose="00000500000000000000" pitchFamily="2" charset="0"/>
                <a:cs typeface="Poppins" panose="00000500000000000000" pitchFamily="2" charset="0"/>
              </a:defRPr>
            </a:lvl3pPr>
            <a:lvl4pPr marL="3657645" indent="0">
              <a:buNone/>
              <a:defRPr sz="2700">
                <a:latin typeface="Poppins" panose="00000500000000000000" pitchFamily="2" charset="0"/>
                <a:cs typeface="Poppins" panose="00000500000000000000" pitchFamily="2" charset="0"/>
              </a:defRPr>
            </a:lvl4pPr>
            <a:lvl5pPr marL="4876861" indent="0">
              <a:buNone/>
              <a:defRPr sz="2700">
                <a:latin typeface="Poppins" panose="00000500000000000000" pitchFamily="2" charset="0"/>
                <a:cs typeface="Poppins" panose="00000500000000000000" pitchFamily="2" charset="0"/>
              </a:defRPr>
            </a:lvl5pPr>
          </a:lstStyle>
          <a:p>
            <a:pPr marL="0" indent="0">
              <a:lnSpc>
                <a:spcPts val="4000"/>
              </a:lnSpc>
              <a:spcBef>
                <a:spcPts val="3867"/>
              </a:spcBef>
              <a:buNone/>
            </a:pPr>
            <a:r>
              <a:rPr lang="en-US" sz="2700">
                <a:latin typeface="Poppins" panose="00000500000000000000" pitchFamily="2" charset="0"/>
                <a:cs typeface="Poppins" panose="00000500000000000000" pitchFamily="2" charset="0"/>
              </a:rPr>
              <a:t>Lorem Ipsum is simply dummy text of the printing and typesetting industry. Lorem Ipsum has been the industry's standard dummy text ever since the 1500s.</a:t>
            </a:r>
            <a:endParaRPr lang="en-US" sz="2700">
              <a:latin typeface="Poppins SemiBold" panose="00000700000000000000" pitchFamily="2" charset="0"/>
              <a:cs typeface="Poppins" panose="00000500000000000000" pitchFamily="2" charset="0"/>
            </a:endParaRPr>
          </a:p>
        </p:txBody>
      </p:sp>
      <p:sp>
        <p:nvSpPr>
          <p:cNvPr id="11" name="Text Placeholder 10">
            <a:extLst>
              <a:ext uri="{FF2B5EF4-FFF2-40B4-BE49-F238E27FC236}">
                <a16:creationId xmlns:a16="http://schemas.microsoft.com/office/drawing/2014/main" id="{01BAD1C1-83CE-4576-8518-E32AA1C8AC8A}"/>
              </a:ext>
            </a:extLst>
          </p:cNvPr>
          <p:cNvSpPr>
            <a:spLocks noGrp="1"/>
          </p:cNvSpPr>
          <p:nvPr>
            <p:ph type="body" sz="quarter" idx="62" hasCustomPrompt="1"/>
          </p:nvPr>
        </p:nvSpPr>
        <p:spPr>
          <a:xfrm>
            <a:off x="10914303" y="14065914"/>
            <a:ext cx="2482624" cy="492805"/>
          </a:xfrm>
          <a:prstGeom prst="rect">
            <a:avLst/>
          </a:prstGeom>
        </p:spPr>
        <p:txBody>
          <a:bodyPr/>
          <a:lstStyle>
            <a:lvl1pPr marL="0" indent="0" algn="ctr">
              <a:lnSpc>
                <a:spcPts val="3000"/>
              </a:lnSpc>
              <a:buNone/>
              <a:defRPr sz="2000">
                <a:latin typeface="Poppins" panose="00000500000000000000" pitchFamily="2" charset="0"/>
                <a:cs typeface="Poppins" panose="00000500000000000000" pitchFamily="2" charset="0"/>
              </a:defRPr>
            </a:lvl1pPr>
          </a:lstStyle>
          <a:p>
            <a:pPr lvl="0"/>
            <a:r>
              <a:rPr lang="en-US"/>
              <a:t>Text placeholder</a:t>
            </a:r>
          </a:p>
        </p:txBody>
      </p:sp>
      <p:sp>
        <p:nvSpPr>
          <p:cNvPr id="83" name="Text Placeholder 10">
            <a:extLst>
              <a:ext uri="{FF2B5EF4-FFF2-40B4-BE49-F238E27FC236}">
                <a16:creationId xmlns:a16="http://schemas.microsoft.com/office/drawing/2014/main" id="{90F8C15E-6167-4AA7-B42A-0E2A625F0BA5}"/>
              </a:ext>
            </a:extLst>
          </p:cNvPr>
          <p:cNvSpPr>
            <a:spLocks noGrp="1"/>
          </p:cNvSpPr>
          <p:nvPr>
            <p:ph type="body" sz="quarter" idx="63" hasCustomPrompt="1"/>
          </p:nvPr>
        </p:nvSpPr>
        <p:spPr>
          <a:xfrm>
            <a:off x="15519145" y="14095616"/>
            <a:ext cx="2482624" cy="492805"/>
          </a:xfrm>
          <a:prstGeom prst="rect">
            <a:avLst/>
          </a:prstGeom>
        </p:spPr>
        <p:txBody>
          <a:bodyPr/>
          <a:lstStyle>
            <a:lvl1pPr marL="0" indent="0" algn="ctr">
              <a:lnSpc>
                <a:spcPts val="3000"/>
              </a:lnSpc>
              <a:buNone/>
              <a:defRPr sz="2000">
                <a:latin typeface="Poppins" panose="00000500000000000000" pitchFamily="2" charset="0"/>
                <a:cs typeface="Poppins" panose="00000500000000000000" pitchFamily="2" charset="0"/>
              </a:defRPr>
            </a:lvl1pPr>
          </a:lstStyle>
          <a:p>
            <a:pPr lvl="0"/>
            <a:r>
              <a:rPr lang="en-US"/>
              <a:t>Text placeholder</a:t>
            </a:r>
          </a:p>
        </p:txBody>
      </p:sp>
      <p:sp>
        <p:nvSpPr>
          <p:cNvPr id="84" name="Text Placeholder 10">
            <a:extLst>
              <a:ext uri="{FF2B5EF4-FFF2-40B4-BE49-F238E27FC236}">
                <a16:creationId xmlns:a16="http://schemas.microsoft.com/office/drawing/2014/main" id="{FDF35B15-74FD-4B88-9743-CDC2E31A912A}"/>
              </a:ext>
            </a:extLst>
          </p:cNvPr>
          <p:cNvSpPr>
            <a:spLocks noGrp="1"/>
          </p:cNvSpPr>
          <p:nvPr>
            <p:ph type="body" sz="quarter" idx="64" hasCustomPrompt="1"/>
          </p:nvPr>
        </p:nvSpPr>
        <p:spPr>
          <a:xfrm>
            <a:off x="20165458" y="14065913"/>
            <a:ext cx="2482624" cy="492805"/>
          </a:xfrm>
          <a:prstGeom prst="rect">
            <a:avLst/>
          </a:prstGeom>
        </p:spPr>
        <p:txBody>
          <a:bodyPr/>
          <a:lstStyle>
            <a:lvl1pPr marL="0" indent="0" algn="ctr">
              <a:lnSpc>
                <a:spcPts val="3000"/>
              </a:lnSpc>
              <a:buNone/>
              <a:defRPr sz="2000">
                <a:latin typeface="Poppins" panose="00000500000000000000" pitchFamily="2" charset="0"/>
                <a:cs typeface="Poppins" panose="00000500000000000000" pitchFamily="2" charset="0"/>
              </a:defRPr>
            </a:lvl1pPr>
          </a:lstStyle>
          <a:p>
            <a:pPr lvl="0"/>
            <a:r>
              <a:rPr lang="en-US"/>
              <a:t>Text placeholder</a:t>
            </a:r>
          </a:p>
        </p:txBody>
      </p:sp>
      <p:sp>
        <p:nvSpPr>
          <p:cNvPr id="87" name="Picture Placeholder 26">
            <a:extLst>
              <a:ext uri="{FF2B5EF4-FFF2-40B4-BE49-F238E27FC236}">
                <a16:creationId xmlns:a16="http://schemas.microsoft.com/office/drawing/2014/main" id="{DF16EF1F-038C-418C-9EA2-A811B09A1C6A}"/>
              </a:ext>
            </a:extLst>
          </p:cNvPr>
          <p:cNvSpPr>
            <a:spLocks noGrp="1"/>
          </p:cNvSpPr>
          <p:nvPr>
            <p:ph type="pic" sz="quarter" idx="66" hasCustomPrompt="1"/>
          </p:nvPr>
        </p:nvSpPr>
        <p:spPr>
          <a:xfrm>
            <a:off x="10530534" y="9528373"/>
            <a:ext cx="290053" cy="304852"/>
          </a:xfrm>
          <a:prstGeom prst="rect">
            <a:avLst/>
          </a:prstGeom>
        </p:spPr>
        <p:txBody>
          <a:bodyPr/>
          <a:lstStyle>
            <a:lvl1pPr marL="0" indent="0">
              <a:buNone/>
              <a:defRPr sz="1000"/>
            </a:lvl1pPr>
          </a:lstStyle>
          <a:p>
            <a:r>
              <a:rPr lang="en-US"/>
              <a:t>icons</a:t>
            </a:r>
          </a:p>
        </p:txBody>
      </p:sp>
      <p:sp>
        <p:nvSpPr>
          <p:cNvPr id="91" name="Picture Placeholder 26">
            <a:extLst>
              <a:ext uri="{FF2B5EF4-FFF2-40B4-BE49-F238E27FC236}">
                <a16:creationId xmlns:a16="http://schemas.microsoft.com/office/drawing/2014/main" id="{3EC60F29-441E-46F4-B400-CBC67C65C610}"/>
              </a:ext>
            </a:extLst>
          </p:cNvPr>
          <p:cNvSpPr>
            <a:spLocks noGrp="1"/>
          </p:cNvSpPr>
          <p:nvPr>
            <p:ph type="pic" sz="quarter" idx="67" hasCustomPrompt="1"/>
          </p:nvPr>
        </p:nvSpPr>
        <p:spPr>
          <a:xfrm>
            <a:off x="10530533" y="10187727"/>
            <a:ext cx="290053" cy="304852"/>
          </a:xfrm>
          <a:prstGeom prst="rect">
            <a:avLst/>
          </a:prstGeom>
        </p:spPr>
        <p:txBody>
          <a:bodyPr/>
          <a:lstStyle>
            <a:lvl1pPr marL="0" indent="0">
              <a:buNone/>
              <a:defRPr sz="1000"/>
            </a:lvl1pPr>
          </a:lstStyle>
          <a:p>
            <a:r>
              <a:rPr lang="en-US"/>
              <a:t>icons</a:t>
            </a:r>
          </a:p>
        </p:txBody>
      </p:sp>
      <p:sp>
        <p:nvSpPr>
          <p:cNvPr id="92" name="Picture Placeholder 26">
            <a:extLst>
              <a:ext uri="{FF2B5EF4-FFF2-40B4-BE49-F238E27FC236}">
                <a16:creationId xmlns:a16="http://schemas.microsoft.com/office/drawing/2014/main" id="{AEF3E97D-28BF-477C-9380-C6E13CC7621F}"/>
              </a:ext>
            </a:extLst>
          </p:cNvPr>
          <p:cNvSpPr>
            <a:spLocks noGrp="1"/>
          </p:cNvSpPr>
          <p:nvPr>
            <p:ph type="pic" sz="quarter" idx="68" hasCustomPrompt="1"/>
          </p:nvPr>
        </p:nvSpPr>
        <p:spPr>
          <a:xfrm>
            <a:off x="15069460" y="9528373"/>
            <a:ext cx="290053" cy="304852"/>
          </a:xfrm>
          <a:prstGeom prst="rect">
            <a:avLst/>
          </a:prstGeom>
        </p:spPr>
        <p:txBody>
          <a:bodyPr/>
          <a:lstStyle>
            <a:lvl1pPr marL="0" indent="0">
              <a:buNone/>
              <a:defRPr sz="1000"/>
            </a:lvl1pPr>
          </a:lstStyle>
          <a:p>
            <a:r>
              <a:rPr lang="en-US"/>
              <a:t>icons</a:t>
            </a:r>
          </a:p>
        </p:txBody>
      </p:sp>
      <p:sp>
        <p:nvSpPr>
          <p:cNvPr id="93" name="Picture Placeholder 26">
            <a:extLst>
              <a:ext uri="{FF2B5EF4-FFF2-40B4-BE49-F238E27FC236}">
                <a16:creationId xmlns:a16="http://schemas.microsoft.com/office/drawing/2014/main" id="{640DD847-E1E5-4C2E-BCC8-77B7EB69225B}"/>
              </a:ext>
            </a:extLst>
          </p:cNvPr>
          <p:cNvSpPr>
            <a:spLocks noGrp="1"/>
          </p:cNvSpPr>
          <p:nvPr>
            <p:ph type="pic" sz="quarter" idx="69" hasCustomPrompt="1"/>
          </p:nvPr>
        </p:nvSpPr>
        <p:spPr>
          <a:xfrm>
            <a:off x="15069459" y="10187727"/>
            <a:ext cx="290053" cy="304852"/>
          </a:xfrm>
          <a:prstGeom prst="rect">
            <a:avLst/>
          </a:prstGeom>
        </p:spPr>
        <p:txBody>
          <a:bodyPr/>
          <a:lstStyle>
            <a:lvl1pPr marL="0" indent="0">
              <a:buNone/>
              <a:defRPr sz="1000"/>
            </a:lvl1pPr>
          </a:lstStyle>
          <a:p>
            <a:r>
              <a:rPr lang="en-US"/>
              <a:t>icons</a:t>
            </a:r>
          </a:p>
        </p:txBody>
      </p:sp>
      <p:sp>
        <p:nvSpPr>
          <p:cNvPr id="94" name="Picture Placeholder 26">
            <a:extLst>
              <a:ext uri="{FF2B5EF4-FFF2-40B4-BE49-F238E27FC236}">
                <a16:creationId xmlns:a16="http://schemas.microsoft.com/office/drawing/2014/main" id="{42D8DE8F-FBE2-48AF-BF94-8E6024A97182}"/>
              </a:ext>
            </a:extLst>
          </p:cNvPr>
          <p:cNvSpPr>
            <a:spLocks noGrp="1"/>
          </p:cNvSpPr>
          <p:nvPr>
            <p:ph type="pic" sz="quarter" idx="70" hasCustomPrompt="1"/>
          </p:nvPr>
        </p:nvSpPr>
        <p:spPr>
          <a:xfrm>
            <a:off x="19706331" y="9549889"/>
            <a:ext cx="290053" cy="304852"/>
          </a:xfrm>
          <a:prstGeom prst="rect">
            <a:avLst/>
          </a:prstGeom>
        </p:spPr>
        <p:txBody>
          <a:bodyPr/>
          <a:lstStyle>
            <a:lvl1pPr marL="0" indent="0">
              <a:buNone/>
              <a:defRPr sz="1000"/>
            </a:lvl1pPr>
          </a:lstStyle>
          <a:p>
            <a:r>
              <a:rPr lang="en-US"/>
              <a:t>icons</a:t>
            </a:r>
          </a:p>
        </p:txBody>
      </p:sp>
      <p:sp>
        <p:nvSpPr>
          <p:cNvPr id="95" name="Picture Placeholder 26">
            <a:extLst>
              <a:ext uri="{FF2B5EF4-FFF2-40B4-BE49-F238E27FC236}">
                <a16:creationId xmlns:a16="http://schemas.microsoft.com/office/drawing/2014/main" id="{AB68B98C-D3F3-4ED1-8F6A-6295CDBE8961}"/>
              </a:ext>
            </a:extLst>
          </p:cNvPr>
          <p:cNvSpPr>
            <a:spLocks noGrp="1"/>
          </p:cNvSpPr>
          <p:nvPr>
            <p:ph type="pic" sz="quarter" idx="71" hasCustomPrompt="1"/>
          </p:nvPr>
        </p:nvSpPr>
        <p:spPr>
          <a:xfrm>
            <a:off x="19706330" y="10209243"/>
            <a:ext cx="290053" cy="304852"/>
          </a:xfrm>
          <a:prstGeom prst="rect">
            <a:avLst/>
          </a:prstGeom>
        </p:spPr>
        <p:txBody>
          <a:bodyPr/>
          <a:lstStyle>
            <a:lvl1pPr marL="0" indent="0">
              <a:buNone/>
              <a:defRPr sz="1000"/>
            </a:lvl1pPr>
          </a:lstStyle>
          <a:p>
            <a:r>
              <a:rPr lang="en-US"/>
              <a:t>icons</a:t>
            </a:r>
          </a:p>
        </p:txBody>
      </p:sp>
      <p:sp>
        <p:nvSpPr>
          <p:cNvPr id="34" name="Slide Number Placeholder 5">
            <a:extLst>
              <a:ext uri="{FF2B5EF4-FFF2-40B4-BE49-F238E27FC236}">
                <a16:creationId xmlns:a16="http://schemas.microsoft.com/office/drawing/2014/main" id="{534F57B4-AB06-E840-8A7E-FF3B46D02185}"/>
              </a:ext>
            </a:extLst>
          </p:cNvPr>
          <p:cNvSpPr>
            <a:spLocks noGrp="1"/>
          </p:cNvSpPr>
          <p:nvPr>
            <p:ph type="sldNum" sz="quarter" idx="72"/>
          </p:nvPr>
        </p:nvSpPr>
        <p:spPr>
          <a:xfrm>
            <a:off x="22480857" y="17968390"/>
            <a:ext cx="585963" cy="564937"/>
          </a:xfrm>
          <a:prstGeom prst="rect">
            <a:avLst/>
          </a:prstGeom>
        </p:spPr>
        <p:txBody>
          <a:bodyPr vert="horz" lIns="91440" tIns="45720" rIns="91440" bIns="45720" rtlCol="0" anchor="ctr"/>
          <a:lstStyle>
            <a:defPPr>
              <a:defRPr lang="en-US"/>
            </a:defPPr>
            <a:lvl1pPr marL="0" algn="l" defTabSz="457200" rtl="0" eaLnBrk="1" latinLnBrk="0" hangingPunct="1">
              <a:defRPr sz="2000" b="0" i="0" kern="1200">
                <a:solidFill>
                  <a:schemeClr val="tx1">
                    <a:tint val="75000"/>
                  </a:schemeClr>
                </a:solidFill>
                <a:latin typeface="Poppins" pitchFamily="2" charset="77"/>
                <a:ea typeface="+mn-ea"/>
                <a:cs typeface="Poppins" pitchFamily="2" charset="77"/>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E395E50-29DF-D946-A0AD-B6F53C2E4A55}" type="slidenum">
              <a:rPr lang="en-US" smtClean="0"/>
              <a:pPr/>
              <a:t>‹#›</a:t>
            </a:fld>
            <a:endParaRPr lang="en-US"/>
          </a:p>
        </p:txBody>
      </p:sp>
      <p:sp>
        <p:nvSpPr>
          <p:cNvPr id="35" name="Oval 34">
            <a:extLst>
              <a:ext uri="{FF2B5EF4-FFF2-40B4-BE49-F238E27FC236}">
                <a16:creationId xmlns:a16="http://schemas.microsoft.com/office/drawing/2014/main" id="{169B5A99-E839-C248-BDC1-CB26AE6F4DAA}"/>
              </a:ext>
            </a:extLst>
          </p:cNvPr>
          <p:cNvSpPr/>
          <p:nvPr userDrawn="1"/>
        </p:nvSpPr>
        <p:spPr>
          <a:xfrm>
            <a:off x="22324740" y="18172800"/>
            <a:ext cx="156117" cy="156117"/>
          </a:xfrm>
          <a:prstGeom prst="ellipse">
            <a:avLst/>
          </a:prstGeom>
          <a:solidFill>
            <a:srgbClr val="F7AD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3390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7">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DFD442-D87A-404A-B78F-010BA97E893C}"/>
              </a:ext>
            </a:extLst>
          </p:cNvPr>
          <p:cNvPicPr>
            <a:picLocks noChangeAspect="1"/>
          </p:cNvPicPr>
          <p:nvPr userDrawn="1"/>
        </p:nvPicPr>
        <p:blipFill>
          <a:blip r:embed="rId2"/>
          <a:stretch>
            <a:fillRect/>
          </a:stretch>
        </p:blipFill>
        <p:spPr>
          <a:xfrm>
            <a:off x="2398" y="4675"/>
            <a:ext cx="24393525" cy="3971925"/>
          </a:xfrm>
          <a:prstGeom prst="rect">
            <a:avLst/>
          </a:prstGeom>
        </p:spPr>
      </p:pic>
      <p:sp>
        <p:nvSpPr>
          <p:cNvPr id="11" name="Picture Placeholder 10">
            <a:extLst>
              <a:ext uri="{FF2B5EF4-FFF2-40B4-BE49-F238E27FC236}">
                <a16:creationId xmlns:a16="http://schemas.microsoft.com/office/drawing/2014/main" id="{C62BFEAF-6A9E-4254-89FB-066B175ACC5A}"/>
              </a:ext>
            </a:extLst>
          </p:cNvPr>
          <p:cNvSpPr>
            <a:spLocks noGrp="1"/>
          </p:cNvSpPr>
          <p:nvPr>
            <p:ph type="pic" sz="quarter" idx="10"/>
          </p:nvPr>
        </p:nvSpPr>
        <p:spPr>
          <a:xfrm>
            <a:off x="1162049" y="9124519"/>
            <a:ext cx="14048225" cy="8581590"/>
          </a:xfrm>
          <a:prstGeom prst="rect">
            <a:avLst/>
          </a:prstGeom>
        </p:spPr>
        <p:txBody>
          <a:bodyPr/>
          <a:lstStyle>
            <a:lvl1pPr marL="0" indent="0">
              <a:buNone/>
              <a:defRPr sz="2700"/>
            </a:lvl1pPr>
          </a:lstStyle>
          <a:p>
            <a:endParaRPr lang="en-US"/>
          </a:p>
        </p:txBody>
      </p:sp>
      <p:sp>
        <p:nvSpPr>
          <p:cNvPr id="19" name="Picture Placeholder 26">
            <a:extLst>
              <a:ext uri="{FF2B5EF4-FFF2-40B4-BE49-F238E27FC236}">
                <a16:creationId xmlns:a16="http://schemas.microsoft.com/office/drawing/2014/main" id="{4732B9EB-A71D-4B6D-BB21-F46C0440A81D}"/>
              </a:ext>
            </a:extLst>
          </p:cNvPr>
          <p:cNvSpPr>
            <a:spLocks noGrp="1"/>
          </p:cNvSpPr>
          <p:nvPr>
            <p:ph type="pic" sz="quarter" idx="13" hasCustomPrompt="1"/>
          </p:nvPr>
        </p:nvSpPr>
        <p:spPr>
          <a:xfrm>
            <a:off x="16591459" y="6152385"/>
            <a:ext cx="337298" cy="354507"/>
          </a:xfrm>
          <a:prstGeom prst="rect">
            <a:avLst/>
          </a:prstGeom>
        </p:spPr>
        <p:txBody>
          <a:bodyPr/>
          <a:lstStyle>
            <a:lvl1pPr marL="0" indent="0">
              <a:buNone/>
              <a:defRPr sz="1000"/>
            </a:lvl1pPr>
          </a:lstStyle>
          <a:p>
            <a:r>
              <a:rPr lang="en-US"/>
              <a:t>icons</a:t>
            </a:r>
          </a:p>
        </p:txBody>
      </p:sp>
      <p:sp>
        <p:nvSpPr>
          <p:cNvPr id="20" name="Picture Placeholder 26">
            <a:extLst>
              <a:ext uri="{FF2B5EF4-FFF2-40B4-BE49-F238E27FC236}">
                <a16:creationId xmlns:a16="http://schemas.microsoft.com/office/drawing/2014/main" id="{CD81B9FF-446E-473A-B544-23F9A0F91F62}"/>
              </a:ext>
            </a:extLst>
          </p:cNvPr>
          <p:cNvSpPr>
            <a:spLocks noGrp="1"/>
          </p:cNvSpPr>
          <p:nvPr>
            <p:ph type="pic" sz="quarter" idx="14" hasCustomPrompt="1"/>
          </p:nvPr>
        </p:nvSpPr>
        <p:spPr>
          <a:xfrm>
            <a:off x="16591459" y="6875835"/>
            <a:ext cx="337298" cy="354507"/>
          </a:xfrm>
          <a:prstGeom prst="rect">
            <a:avLst/>
          </a:prstGeom>
        </p:spPr>
        <p:txBody>
          <a:bodyPr/>
          <a:lstStyle>
            <a:lvl1pPr marL="0" indent="0">
              <a:buNone/>
              <a:defRPr sz="1000"/>
            </a:lvl1pPr>
          </a:lstStyle>
          <a:p>
            <a:r>
              <a:rPr lang="en-US"/>
              <a:t>icons</a:t>
            </a:r>
          </a:p>
        </p:txBody>
      </p:sp>
      <p:sp>
        <p:nvSpPr>
          <p:cNvPr id="22" name="Picture Placeholder 26">
            <a:extLst>
              <a:ext uri="{FF2B5EF4-FFF2-40B4-BE49-F238E27FC236}">
                <a16:creationId xmlns:a16="http://schemas.microsoft.com/office/drawing/2014/main" id="{D2F23335-1C03-489E-802E-9B13381D0FF5}"/>
              </a:ext>
            </a:extLst>
          </p:cNvPr>
          <p:cNvSpPr>
            <a:spLocks noGrp="1"/>
          </p:cNvSpPr>
          <p:nvPr>
            <p:ph type="pic" sz="quarter" idx="15" hasCustomPrompt="1"/>
          </p:nvPr>
        </p:nvSpPr>
        <p:spPr>
          <a:xfrm>
            <a:off x="16591459" y="7617741"/>
            <a:ext cx="337298" cy="354507"/>
          </a:xfrm>
          <a:prstGeom prst="rect">
            <a:avLst/>
          </a:prstGeom>
        </p:spPr>
        <p:txBody>
          <a:bodyPr/>
          <a:lstStyle>
            <a:lvl1pPr marL="0" indent="0">
              <a:buNone/>
              <a:defRPr sz="1000"/>
            </a:lvl1pPr>
          </a:lstStyle>
          <a:p>
            <a:r>
              <a:rPr lang="en-US"/>
              <a:t>icons</a:t>
            </a:r>
          </a:p>
        </p:txBody>
      </p:sp>
      <p:sp>
        <p:nvSpPr>
          <p:cNvPr id="24" name="Picture Placeholder 26">
            <a:extLst>
              <a:ext uri="{FF2B5EF4-FFF2-40B4-BE49-F238E27FC236}">
                <a16:creationId xmlns:a16="http://schemas.microsoft.com/office/drawing/2014/main" id="{CE6BD6E1-6198-4CDD-8F73-74A5F448B71A}"/>
              </a:ext>
            </a:extLst>
          </p:cNvPr>
          <p:cNvSpPr>
            <a:spLocks noGrp="1"/>
          </p:cNvSpPr>
          <p:nvPr>
            <p:ph type="pic" sz="quarter" idx="16" hasCustomPrompt="1"/>
          </p:nvPr>
        </p:nvSpPr>
        <p:spPr>
          <a:xfrm>
            <a:off x="16580238" y="14218149"/>
            <a:ext cx="215886" cy="226901"/>
          </a:xfrm>
          <a:prstGeom prst="rect">
            <a:avLst/>
          </a:prstGeom>
        </p:spPr>
        <p:txBody>
          <a:bodyPr/>
          <a:lstStyle>
            <a:lvl1pPr marL="0" indent="0">
              <a:buNone/>
              <a:defRPr sz="1000"/>
            </a:lvl1pPr>
          </a:lstStyle>
          <a:p>
            <a:r>
              <a:rPr lang="en-US"/>
              <a:t>icons</a:t>
            </a:r>
          </a:p>
        </p:txBody>
      </p:sp>
      <p:sp>
        <p:nvSpPr>
          <p:cNvPr id="25" name="Text Placeholder 46">
            <a:extLst>
              <a:ext uri="{FF2B5EF4-FFF2-40B4-BE49-F238E27FC236}">
                <a16:creationId xmlns:a16="http://schemas.microsoft.com/office/drawing/2014/main" id="{98534A94-D0E5-4308-9161-119260EDC2DE}"/>
              </a:ext>
            </a:extLst>
          </p:cNvPr>
          <p:cNvSpPr>
            <a:spLocks noGrp="1"/>
          </p:cNvSpPr>
          <p:nvPr>
            <p:ph type="body" sz="quarter" idx="26" hasCustomPrompt="1"/>
          </p:nvPr>
        </p:nvSpPr>
        <p:spPr>
          <a:xfrm>
            <a:off x="1162408" y="1487398"/>
            <a:ext cx="10218738" cy="1175592"/>
          </a:xfrm>
          <a:prstGeom prst="rect">
            <a:avLst/>
          </a:prstGeom>
        </p:spPr>
        <p:txBody>
          <a:bodyPr/>
          <a:lstStyle>
            <a:lvl1pPr marL="0" indent="0">
              <a:lnSpc>
                <a:spcPts val="9600"/>
              </a:lnSpc>
              <a:buNone/>
              <a:defRPr sz="8000" baseline="0">
                <a:solidFill>
                  <a:schemeClr val="bg1"/>
                </a:solidFill>
                <a:latin typeface="Poppins Light" panose="00000400000000000000" pitchFamily="2" charset="0"/>
                <a:cs typeface="Poppins" panose="00000500000000000000" pitchFamily="2" charset="0"/>
              </a:defRPr>
            </a:lvl1pPr>
            <a:lvl2pPr marL="1219215" indent="0">
              <a:buNone/>
              <a:defRPr baseline="0">
                <a:solidFill>
                  <a:schemeClr val="bg1"/>
                </a:solidFill>
                <a:latin typeface="Poppins Light" panose="00000400000000000000" pitchFamily="2" charset="0"/>
                <a:cs typeface="Poppins" panose="00000500000000000000" pitchFamily="2" charset="0"/>
              </a:defRPr>
            </a:lvl2pPr>
            <a:lvl3pPr marL="2438430" indent="0">
              <a:buNone/>
              <a:defRPr baseline="0">
                <a:solidFill>
                  <a:schemeClr val="bg1"/>
                </a:solidFill>
                <a:latin typeface="Poppins Light" panose="00000400000000000000" pitchFamily="2" charset="0"/>
                <a:cs typeface="Poppins" panose="00000500000000000000" pitchFamily="2" charset="0"/>
              </a:defRPr>
            </a:lvl3pPr>
            <a:lvl4pPr marL="3657645" indent="0">
              <a:buNone/>
              <a:defRPr baseline="0">
                <a:solidFill>
                  <a:schemeClr val="bg1"/>
                </a:solidFill>
                <a:latin typeface="Poppins Light" panose="00000400000000000000" pitchFamily="2" charset="0"/>
                <a:cs typeface="Poppins" panose="00000500000000000000" pitchFamily="2" charset="0"/>
              </a:defRPr>
            </a:lvl4pPr>
            <a:lvl5pPr marL="4876861" indent="0">
              <a:buNone/>
              <a:defRPr baseline="0">
                <a:solidFill>
                  <a:schemeClr val="bg1"/>
                </a:solidFill>
                <a:latin typeface="Poppins Light" panose="00000400000000000000" pitchFamily="2" charset="0"/>
                <a:cs typeface="Poppins" panose="00000500000000000000" pitchFamily="2" charset="0"/>
              </a:defRPr>
            </a:lvl5pPr>
          </a:lstStyle>
          <a:p>
            <a:pPr lvl="0"/>
            <a:r>
              <a:rPr lang="en-US"/>
              <a:t>Title Placeholder</a:t>
            </a:r>
          </a:p>
        </p:txBody>
      </p:sp>
      <p:sp>
        <p:nvSpPr>
          <p:cNvPr id="32" name="Text Placeholder 2">
            <a:extLst>
              <a:ext uri="{FF2B5EF4-FFF2-40B4-BE49-F238E27FC236}">
                <a16:creationId xmlns:a16="http://schemas.microsoft.com/office/drawing/2014/main" id="{8D70BCBB-B700-4853-83C4-AEDB2791E724}"/>
              </a:ext>
            </a:extLst>
          </p:cNvPr>
          <p:cNvSpPr>
            <a:spLocks noGrp="1"/>
          </p:cNvSpPr>
          <p:nvPr>
            <p:ph type="body" sz="quarter" idx="27" hasCustomPrompt="1"/>
          </p:nvPr>
        </p:nvSpPr>
        <p:spPr>
          <a:xfrm>
            <a:off x="1162408" y="5992678"/>
            <a:ext cx="14044107" cy="2756467"/>
          </a:xfrm>
          <a:prstGeom prst="rect">
            <a:avLst/>
          </a:prstGeom>
        </p:spPr>
        <p:txBody>
          <a:bodyPr/>
          <a:lstStyle>
            <a:lvl1pPr marL="0" indent="0">
              <a:lnSpc>
                <a:spcPts val="4000"/>
              </a:lnSpc>
              <a:spcBef>
                <a:spcPts val="3867"/>
              </a:spcBef>
              <a:buNone/>
              <a:defRPr sz="2700">
                <a:latin typeface="Poppins" panose="00000500000000000000" pitchFamily="2" charset="0"/>
                <a:cs typeface="Poppins" panose="00000500000000000000" pitchFamily="2" charset="0"/>
              </a:defRPr>
            </a:lvl1pPr>
            <a:lvl2pPr marL="1219215" indent="0">
              <a:buNone/>
              <a:defRPr sz="2700">
                <a:latin typeface="Poppins" panose="00000500000000000000" pitchFamily="2" charset="0"/>
                <a:cs typeface="Poppins" panose="00000500000000000000" pitchFamily="2" charset="0"/>
              </a:defRPr>
            </a:lvl2pPr>
            <a:lvl3pPr marL="2438430" indent="0">
              <a:buNone/>
              <a:defRPr sz="2700">
                <a:latin typeface="Poppins" panose="00000500000000000000" pitchFamily="2" charset="0"/>
                <a:cs typeface="Poppins" panose="00000500000000000000" pitchFamily="2" charset="0"/>
              </a:defRPr>
            </a:lvl3pPr>
            <a:lvl4pPr marL="3657645" indent="0">
              <a:buNone/>
              <a:defRPr sz="2700">
                <a:latin typeface="Poppins" panose="00000500000000000000" pitchFamily="2" charset="0"/>
                <a:cs typeface="Poppins" panose="00000500000000000000" pitchFamily="2" charset="0"/>
              </a:defRPr>
            </a:lvl4pPr>
            <a:lvl5pPr marL="4876861" indent="0">
              <a:buNone/>
              <a:defRPr sz="2700">
                <a:latin typeface="Poppins" panose="00000500000000000000" pitchFamily="2" charset="0"/>
                <a:cs typeface="Poppins" panose="00000500000000000000" pitchFamily="2" charset="0"/>
              </a:defRPr>
            </a:lvl5pPr>
          </a:lstStyle>
          <a:p>
            <a:pPr marL="0" indent="0">
              <a:lnSpc>
                <a:spcPts val="4000"/>
              </a:lnSpc>
              <a:spcBef>
                <a:spcPts val="3867"/>
              </a:spcBef>
              <a:buNone/>
            </a:pPr>
            <a:r>
              <a:rPr lang="en-US" sz="2700">
                <a:latin typeface="Poppins" panose="00000500000000000000" pitchFamily="2" charset="0"/>
                <a:cs typeface="Poppins" panose="00000500000000000000" pitchFamily="2" charset="0"/>
              </a:rPr>
              <a:t>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a:t>
            </a:r>
            <a:endParaRPr lang="en-US" sz="2700">
              <a:latin typeface="Poppins SemiBold" panose="00000700000000000000" pitchFamily="2" charset="0"/>
              <a:cs typeface="Poppins" panose="00000500000000000000" pitchFamily="2" charset="0"/>
            </a:endParaRPr>
          </a:p>
        </p:txBody>
      </p:sp>
      <p:sp>
        <p:nvSpPr>
          <p:cNvPr id="33" name="Text Placeholder 22">
            <a:extLst>
              <a:ext uri="{FF2B5EF4-FFF2-40B4-BE49-F238E27FC236}">
                <a16:creationId xmlns:a16="http://schemas.microsoft.com/office/drawing/2014/main" id="{3DA0427E-01CB-46BE-812F-08603C744112}"/>
              </a:ext>
            </a:extLst>
          </p:cNvPr>
          <p:cNvSpPr>
            <a:spLocks noGrp="1"/>
          </p:cNvSpPr>
          <p:nvPr>
            <p:ph type="body" sz="quarter" idx="28" hasCustomPrompt="1"/>
          </p:nvPr>
        </p:nvSpPr>
        <p:spPr>
          <a:xfrm>
            <a:off x="1162408" y="4959700"/>
            <a:ext cx="14044107" cy="861740"/>
          </a:xfrm>
          <a:prstGeom prst="rect">
            <a:avLst/>
          </a:prstGeom>
        </p:spPr>
        <p:txBody>
          <a:bodyPr/>
          <a:lstStyle>
            <a:lvl1pPr marL="0" indent="0">
              <a:buNone/>
              <a:defRPr sz="3600" u="sng" baseline="0">
                <a:solidFill>
                  <a:srgbClr val="213D77"/>
                </a:solidFill>
                <a:uFill>
                  <a:solidFill>
                    <a:srgbClr val="29ACE3"/>
                  </a:solidFill>
                </a:uFill>
                <a:latin typeface="Poppins" panose="00000500000000000000" pitchFamily="2" charset="0"/>
                <a:cs typeface="Poppins" panose="00000500000000000000" pitchFamily="2" charset="0"/>
              </a:defRPr>
            </a:lvl1pPr>
            <a:lvl2pPr marL="1219215" indent="0">
              <a:buNone/>
              <a:defRPr>
                <a:latin typeface="Poppins" panose="00000500000000000000" pitchFamily="2" charset="0"/>
                <a:cs typeface="Poppins" panose="00000500000000000000" pitchFamily="2" charset="0"/>
              </a:defRPr>
            </a:lvl2pPr>
            <a:lvl3pPr marL="2438430" indent="0">
              <a:buNone/>
              <a:defRPr>
                <a:latin typeface="Poppins" panose="00000500000000000000" pitchFamily="2" charset="0"/>
                <a:cs typeface="Poppins" panose="00000500000000000000" pitchFamily="2" charset="0"/>
              </a:defRPr>
            </a:lvl3pPr>
            <a:lvl4pPr marL="3657645" indent="0">
              <a:buNone/>
              <a:defRPr>
                <a:latin typeface="Poppins" panose="00000500000000000000" pitchFamily="2" charset="0"/>
                <a:cs typeface="Poppins" panose="00000500000000000000" pitchFamily="2" charset="0"/>
              </a:defRPr>
            </a:lvl4pPr>
            <a:lvl5pPr marL="4876861" indent="0">
              <a:buNone/>
              <a:defRPr>
                <a:latin typeface="Poppins" panose="00000500000000000000" pitchFamily="2" charset="0"/>
                <a:cs typeface="Poppins" panose="00000500000000000000" pitchFamily="2" charset="0"/>
              </a:defRPr>
            </a:lvl5pPr>
          </a:lstStyle>
          <a:p>
            <a:pPr lvl="0"/>
            <a:r>
              <a:rPr lang="en-US"/>
              <a:t>Subtitle Placeholder</a:t>
            </a:r>
          </a:p>
        </p:txBody>
      </p:sp>
      <p:sp>
        <p:nvSpPr>
          <p:cNvPr id="36" name="Text Placeholder 22">
            <a:extLst>
              <a:ext uri="{FF2B5EF4-FFF2-40B4-BE49-F238E27FC236}">
                <a16:creationId xmlns:a16="http://schemas.microsoft.com/office/drawing/2014/main" id="{20F1BC66-BFC4-47CB-8980-30112DB6A718}"/>
              </a:ext>
            </a:extLst>
          </p:cNvPr>
          <p:cNvSpPr>
            <a:spLocks noGrp="1"/>
          </p:cNvSpPr>
          <p:nvPr>
            <p:ph type="body" sz="quarter" idx="29" hasCustomPrompt="1"/>
          </p:nvPr>
        </p:nvSpPr>
        <p:spPr>
          <a:xfrm>
            <a:off x="16591459" y="4970130"/>
            <a:ext cx="6217285" cy="861740"/>
          </a:xfrm>
          <a:prstGeom prst="rect">
            <a:avLst/>
          </a:prstGeom>
        </p:spPr>
        <p:txBody>
          <a:bodyPr/>
          <a:lstStyle>
            <a:lvl1pPr marL="0" indent="0">
              <a:buNone/>
              <a:defRPr sz="4000" u="none" baseline="0">
                <a:solidFill>
                  <a:srgbClr val="213D77"/>
                </a:solidFill>
                <a:uFill>
                  <a:solidFill>
                    <a:srgbClr val="29ACE3"/>
                  </a:solidFill>
                </a:uFill>
                <a:latin typeface="Poppins" panose="00000500000000000000" pitchFamily="2" charset="0"/>
                <a:cs typeface="Poppins" panose="00000500000000000000" pitchFamily="2" charset="0"/>
              </a:defRPr>
            </a:lvl1pPr>
            <a:lvl2pPr marL="1219215" indent="0">
              <a:buNone/>
              <a:defRPr>
                <a:latin typeface="Poppins" panose="00000500000000000000" pitchFamily="2" charset="0"/>
                <a:cs typeface="Poppins" panose="00000500000000000000" pitchFamily="2" charset="0"/>
              </a:defRPr>
            </a:lvl2pPr>
            <a:lvl3pPr marL="2438430" indent="0">
              <a:buNone/>
              <a:defRPr>
                <a:latin typeface="Poppins" panose="00000500000000000000" pitchFamily="2" charset="0"/>
                <a:cs typeface="Poppins" panose="00000500000000000000" pitchFamily="2" charset="0"/>
              </a:defRPr>
            </a:lvl3pPr>
            <a:lvl4pPr marL="3657645" indent="0">
              <a:buNone/>
              <a:defRPr>
                <a:latin typeface="Poppins" panose="00000500000000000000" pitchFamily="2" charset="0"/>
                <a:cs typeface="Poppins" panose="00000500000000000000" pitchFamily="2" charset="0"/>
              </a:defRPr>
            </a:lvl4pPr>
            <a:lvl5pPr marL="4876861" indent="0">
              <a:buNone/>
              <a:defRPr>
                <a:latin typeface="Poppins" panose="00000500000000000000" pitchFamily="2" charset="0"/>
                <a:cs typeface="Poppins" panose="00000500000000000000" pitchFamily="2" charset="0"/>
              </a:defRPr>
            </a:lvl5pPr>
          </a:lstStyle>
          <a:p>
            <a:pPr lvl="0"/>
            <a:r>
              <a:rPr lang="en-US"/>
              <a:t>Subtitle Placeholder</a:t>
            </a:r>
          </a:p>
        </p:txBody>
      </p:sp>
      <p:sp>
        <p:nvSpPr>
          <p:cNvPr id="38" name="Text Placeholder 22">
            <a:extLst>
              <a:ext uri="{FF2B5EF4-FFF2-40B4-BE49-F238E27FC236}">
                <a16:creationId xmlns:a16="http://schemas.microsoft.com/office/drawing/2014/main" id="{5A38E8D3-EA39-4CB8-9DD7-7F232EBA46B7}"/>
              </a:ext>
            </a:extLst>
          </p:cNvPr>
          <p:cNvSpPr>
            <a:spLocks noGrp="1"/>
          </p:cNvSpPr>
          <p:nvPr>
            <p:ph type="body" sz="quarter" idx="30" hasCustomPrompt="1"/>
          </p:nvPr>
        </p:nvSpPr>
        <p:spPr>
          <a:xfrm>
            <a:off x="16591459" y="13061066"/>
            <a:ext cx="6217285" cy="861740"/>
          </a:xfrm>
          <a:prstGeom prst="rect">
            <a:avLst/>
          </a:prstGeom>
        </p:spPr>
        <p:txBody>
          <a:bodyPr/>
          <a:lstStyle>
            <a:lvl1pPr marL="0" indent="0">
              <a:buNone/>
              <a:defRPr sz="4000" u="none" baseline="0">
                <a:solidFill>
                  <a:srgbClr val="213D77"/>
                </a:solidFill>
                <a:uFill>
                  <a:solidFill>
                    <a:srgbClr val="29ACE3"/>
                  </a:solidFill>
                </a:uFill>
                <a:latin typeface="Poppins" panose="00000500000000000000" pitchFamily="2" charset="0"/>
                <a:cs typeface="Poppins" panose="00000500000000000000" pitchFamily="2" charset="0"/>
              </a:defRPr>
            </a:lvl1pPr>
            <a:lvl2pPr marL="1219215" indent="0">
              <a:buNone/>
              <a:defRPr>
                <a:latin typeface="Poppins" panose="00000500000000000000" pitchFamily="2" charset="0"/>
                <a:cs typeface="Poppins" panose="00000500000000000000" pitchFamily="2" charset="0"/>
              </a:defRPr>
            </a:lvl2pPr>
            <a:lvl3pPr marL="2438430" indent="0">
              <a:buNone/>
              <a:defRPr>
                <a:latin typeface="Poppins" panose="00000500000000000000" pitchFamily="2" charset="0"/>
                <a:cs typeface="Poppins" panose="00000500000000000000" pitchFamily="2" charset="0"/>
              </a:defRPr>
            </a:lvl3pPr>
            <a:lvl4pPr marL="3657645" indent="0">
              <a:buNone/>
              <a:defRPr>
                <a:latin typeface="Poppins" panose="00000500000000000000" pitchFamily="2" charset="0"/>
                <a:cs typeface="Poppins" panose="00000500000000000000" pitchFamily="2" charset="0"/>
              </a:defRPr>
            </a:lvl4pPr>
            <a:lvl5pPr marL="4876861" indent="0">
              <a:buNone/>
              <a:defRPr>
                <a:latin typeface="Poppins" panose="00000500000000000000" pitchFamily="2" charset="0"/>
                <a:cs typeface="Poppins" panose="00000500000000000000" pitchFamily="2" charset="0"/>
              </a:defRPr>
            </a:lvl5pPr>
          </a:lstStyle>
          <a:p>
            <a:pPr lvl="0"/>
            <a:r>
              <a:rPr lang="en-US"/>
              <a:t>Subtitle Placeholder</a:t>
            </a:r>
          </a:p>
        </p:txBody>
      </p:sp>
      <p:sp>
        <p:nvSpPr>
          <p:cNvPr id="40" name="Text Placeholder 2">
            <a:extLst>
              <a:ext uri="{FF2B5EF4-FFF2-40B4-BE49-F238E27FC236}">
                <a16:creationId xmlns:a16="http://schemas.microsoft.com/office/drawing/2014/main" id="{008F31C4-7587-40E9-84F6-D594DBCA6D51}"/>
              </a:ext>
            </a:extLst>
          </p:cNvPr>
          <p:cNvSpPr>
            <a:spLocks noGrp="1"/>
          </p:cNvSpPr>
          <p:nvPr>
            <p:ph type="body" sz="quarter" idx="31" hasCustomPrompt="1"/>
          </p:nvPr>
        </p:nvSpPr>
        <p:spPr>
          <a:xfrm>
            <a:off x="17263988" y="6037093"/>
            <a:ext cx="5540295" cy="558958"/>
          </a:xfrm>
          <a:prstGeom prst="rect">
            <a:avLst/>
          </a:prstGeom>
        </p:spPr>
        <p:txBody>
          <a:bodyPr/>
          <a:lstStyle>
            <a:lvl1pPr marL="0" indent="0">
              <a:lnSpc>
                <a:spcPts val="4000"/>
              </a:lnSpc>
              <a:spcBef>
                <a:spcPts val="3867"/>
              </a:spcBef>
              <a:buNone/>
              <a:defRPr sz="2700">
                <a:latin typeface="Poppins" panose="00000500000000000000" pitchFamily="2" charset="0"/>
                <a:cs typeface="Poppins" panose="00000500000000000000" pitchFamily="2" charset="0"/>
              </a:defRPr>
            </a:lvl1pPr>
            <a:lvl2pPr marL="1219215" indent="0">
              <a:buNone/>
              <a:defRPr sz="2700">
                <a:latin typeface="Poppins" panose="00000500000000000000" pitchFamily="2" charset="0"/>
                <a:cs typeface="Poppins" panose="00000500000000000000" pitchFamily="2" charset="0"/>
              </a:defRPr>
            </a:lvl2pPr>
            <a:lvl3pPr marL="2438430" indent="0">
              <a:buNone/>
              <a:defRPr sz="2700">
                <a:latin typeface="Poppins" panose="00000500000000000000" pitchFamily="2" charset="0"/>
                <a:cs typeface="Poppins" panose="00000500000000000000" pitchFamily="2" charset="0"/>
              </a:defRPr>
            </a:lvl3pPr>
            <a:lvl4pPr marL="3657645" indent="0">
              <a:buNone/>
              <a:defRPr sz="2700">
                <a:latin typeface="Poppins" panose="00000500000000000000" pitchFamily="2" charset="0"/>
                <a:cs typeface="Poppins" panose="00000500000000000000" pitchFamily="2" charset="0"/>
              </a:defRPr>
            </a:lvl4pPr>
            <a:lvl5pPr marL="4876861" indent="0">
              <a:buNone/>
              <a:defRPr sz="2700">
                <a:latin typeface="Poppins" panose="00000500000000000000" pitchFamily="2" charset="0"/>
                <a:cs typeface="Poppins" panose="00000500000000000000" pitchFamily="2" charset="0"/>
              </a:defRPr>
            </a:lvl5pPr>
          </a:lstStyle>
          <a:p>
            <a:pPr marL="0" indent="0">
              <a:lnSpc>
                <a:spcPts val="4000"/>
              </a:lnSpc>
              <a:spcBef>
                <a:spcPts val="3867"/>
              </a:spcBef>
              <a:buNone/>
            </a:pPr>
            <a:r>
              <a:rPr lang="en-US" sz="2700">
                <a:latin typeface="Poppins" panose="00000500000000000000" pitchFamily="2" charset="0"/>
                <a:cs typeface="Poppins" panose="00000500000000000000" pitchFamily="2" charset="0"/>
              </a:rPr>
              <a:t>Lorem Ipsum</a:t>
            </a:r>
            <a:endParaRPr lang="en-US" sz="2700">
              <a:latin typeface="Poppins SemiBold" panose="00000700000000000000" pitchFamily="2" charset="0"/>
              <a:cs typeface="Poppins" panose="00000500000000000000" pitchFamily="2" charset="0"/>
            </a:endParaRPr>
          </a:p>
        </p:txBody>
      </p:sp>
      <p:sp>
        <p:nvSpPr>
          <p:cNvPr id="41" name="Text Placeholder 2">
            <a:extLst>
              <a:ext uri="{FF2B5EF4-FFF2-40B4-BE49-F238E27FC236}">
                <a16:creationId xmlns:a16="http://schemas.microsoft.com/office/drawing/2014/main" id="{A455F948-3069-4B53-9F9F-197D40FE1EE4}"/>
              </a:ext>
            </a:extLst>
          </p:cNvPr>
          <p:cNvSpPr>
            <a:spLocks noGrp="1"/>
          </p:cNvSpPr>
          <p:nvPr>
            <p:ph type="body" sz="quarter" idx="32" hasCustomPrompt="1"/>
          </p:nvPr>
        </p:nvSpPr>
        <p:spPr>
          <a:xfrm>
            <a:off x="17268449" y="6765392"/>
            <a:ext cx="5540295" cy="558958"/>
          </a:xfrm>
          <a:prstGeom prst="rect">
            <a:avLst/>
          </a:prstGeom>
        </p:spPr>
        <p:txBody>
          <a:bodyPr/>
          <a:lstStyle>
            <a:lvl1pPr marL="0" indent="0">
              <a:lnSpc>
                <a:spcPts val="4000"/>
              </a:lnSpc>
              <a:spcBef>
                <a:spcPts val="3867"/>
              </a:spcBef>
              <a:buNone/>
              <a:defRPr sz="2700">
                <a:latin typeface="Poppins" panose="00000500000000000000" pitchFamily="2" charset="0"/>
                <a:cs typeface="Poppins" panose="00000500000000000000" pitchFamily="2" charset="0"/>
              </a:defRPr>
            </a:lvl1pPr>
            <a:lvl2pPr marL="1219215" indent="0">
              <a:buNone/>
              <a:defRPr sz="2700">
                <a:latin typeface="Poppins" panose="00000500000000000000" pitchFamily="2" charset="0"/>
                <a:cs typeface="Poppins" panose="00000500000000000000" pitchFamily="2" charset="0"/>
              </a:defRPr>
            </a:lvl2pPr>
            <a:lvl3pPr marL="2438430" indent="0">
              <a:buNone/>
              <a:defRPr sz="2700">
                <a:latin typeface="Poppins" panose="00000500000000000000" pitchFamily="2" charset="0"/>
                <a:cs typeface="Poppins" panose="00000500000000000000" pitchFamily="2" charset="0"/>
              </a:defRPr>
            </a:lvl3pPr>
            <a:lvl4pPr marL="3657645" indent="0">
              <a:buNone/>
              <a:defRPr sz="2700">
                <a:latin typeface="Poppins" panose="00000500000000000000" pitchFamily="2" charset="0"/>
                <a:cs typeface="Poppins" panose="00000500000000000000" pitchFamily="2" charset="0"/>
              </a:defRPr>
            </a:lvl4pPr>
            <a:lvl5pPr marL="4876861" indent="0">
              <a:buNone/>
              <a:defRPr sz="2700">
                <a:latin typeface="Poppins" panose="00000500000000000000" pitchFamily="2" charset="0"/>
                <a:cs typeface="Poppins" panose="00000500000000000000" pitchFamily="2" charset="0"/>
              </a:defRPr>
            </a:lvl5pPr>
          </a:lstStyle>
          <a:p>
            <a:pPr marL="0" indent="0">
              <a:lnSpc>
                <a:spcPts val="4000"/>
              </a:lnSpc>
              <a:spcBef>
                <a:spcPts val="3867"/>
              </a:spcBef>
              <a:buNone/>
            </a:pPr>
            <a:r>
              <a:rPr lang="en-US" sz="2700">
                <a:latin typeface="Poppins" panose="00000500000000000000" pitchFamily="2" charset="0"/>
                <a:cs typeface="Poppins" panose="00000500000000000000" pitchFamily="2" charset="0"/>
              </a:rPr>
              <a:t>Lorem Ipsum</a:t>
            </a:r>
            <a:endParaRPr lang="en-US" sz="2700">
              <a:latin typeface="Poppins SemiBold" panose="00000700000000000000" pitchFamily="2" charset="0"/>
              <a:cs typeface="Poppins" panose="00000500000000000000" pitchFamily="2" charset="0"/>
            </a:endParaRPr>
          </a:p>
        </p:txBody>
      </p:sp>
      <p:sp>
        <p:nvSpPr>
          <p:cNvPr id="42" name="Text Placeholder 2">
            <a:extLst>
              <a:ext uri="{FF2B5EF4-FFF2-40B4-BE49-F238E27FC236}">
                <a16:creationId xmlns:a16="http://schemas.microsoft.com/office/drawing/2014/main" id="{997F384D-D1B0-4AB1-BC56-A1236B84776C}"/>
              </a:ext>
            </a:extLst>
          </p:cNvPr>
          <p:cNvSpPr>
            <a:spLocks noGrp="1"/>
          </p:cNvSpPr>
          <p:nvPr>
            <p:ph type="body" sz="quarter" idx="33" hasCustomPrompt="1"/>
          </p:nvPr>
        </p:nvSpPr>
        <p:spPr>
          <a:xfrm>
            <a:off x="17263987" y="7503535"/>
            <a:ext cx="5540295" cy="558958"/>
          </a:xfrm>
          <a:prstGeom prst="rect">
            <a:avLst/>
          </a:prstGeom>
        </p:spPr>
        <p:txBody>
          <a:bodyPr/>
          <a:lstStyle>
            <a:lvl1pPr marL="0" indent="0">
              <a:lnSpc>
                <a:spcPts val="4000"/>
              </a:lnSpc>
              <a:spcBef>
                <a:spcPts val="3867"/>
              </a:spcBef>
              <a:buNone/>
              <a:defRPr sz="2700">
                <a:latin typeface="Poppins" panose="00000500000000000000" pitchFamily="2" charset="0"/>
                <a:cs typeface="Poppins" panose="00000500000000000000" pitchFamily="2" charset="0"/>
              </a:defRPr>
            </a:lvl1pPr>
            <a:lvl2pPr marL="1219215" indent="0">
              <a:buNone/>
              <a:defRPr sz="2700">
                <a:latin typeface="Poppins" panose="00000500000000000000" pitchFamily="2" charset="0"/>
                <a:cs typeface="Poppins" panose="00000500000000000000" pitchFamily="2" charset="0"/>
              </a:defRPr>
            </a:lvl2pPr>
            <a:lvl3pPr marL="2438430" indent="0">
              <a:buNone/>
              <a:defRPr sz="2700">
                <a:latin typeface="Poppins" panose="00000500000000000000" pitchFamily="2" charset="0"/>
                <a:cs typeface="Poppins" panose="00000500000000000000" pitchFamily="2" charset="0"/>
              </a:defRPr>
            </a:lvl3pPr>
            <a:lvl4pPr marL="3657645" indent="0">
              <a:buNone/>
              <a:defRPr sz="2700">
                <a:latin typeface="Poppins" panose="00000500000000000000" pitchFamily="2" charset="0"/>
                <a:cs typeface="Poppins" panose="00000500000000000000" pitchFamily="2" charset="0"/>
              </a:defRPr>
            </a:lvl4pPr>
            <a:lvl5pPr marL="4876861" indent="0">
              <a:buNone/>
              <a:defRPr sz="2700">
                <a:latin typeface="Poppins" panose="00000500000000000000" pitchFamily="2" charset="0"/>
                <a:cs typeface="Poppins" panose="00000500000000000000" pitchFamily="2" charset="0"/>
              </a:defRPr>
            </a:lvl5pPr>
          </a:lstStyle>
          <a:p>
            <a:pPr marL="0" indent="0">
              <a:lnSpc>
                <a:spcPts val="4000"/>
              </a:lnSpc>
              <a:spcBef>
                <a:spcPts val="3867"/>
              </a:spcBef>
              <a:buNone/>
            </a:pPr>
            <a:r>
              <a:rPr lang="en-US" sz="2700">
                <a:latin typeface="Poppins" panose="00000500000000000000" pitchFamily="2" charset="0"/>
                <a:cs typeface="Poppins" panose="00000500000000000000" pitchFamily="2" charset="0"/>
              </a:rPr>
              <a:t>Lorem Ipsum</a:t>
            </a:r>
            <a:endParaRPr lang="en-US" sz="2700">
              <a:latin typeface="Poppins SemiBold" panose="00000700000000000000" pitchFamily="2" charset="0"/>
              <a:cs typeface="Poppins" panose="00000500000000000000" pitchFamily="2" charset="0"/>
            </a:endParaRPr>
          </a:p>
        </p:txBody>
      </p:sp>
      <p:sp>
        <p:nvSpPr>
          <p:cNvPr id="44" name="Picture Placeholder 26">
            <a:extLst>
              <a:ext uri="{FF2B5EF4-FFF2-40B4-BE49-F238E27FC236}">
                <a16:creationId xmlns:a16="http://schemas.microsoft.com/office/drawing/2014/main" id="{DFA2FAC7-11E4-40D8-9458-1142BFC36937}"/>
              </a:ext>
            </a:extLst>
          </p:cNvPr>
          <p:cNvSpPr>
            <a:spLocks noGrp="1"/>
          </p:cNvSpPr>
          <p:nvPr>
            <p:ph type="pic" sz="quarter" idx="35" hasCustomPrompt="1"/>
          </p:nvPr>
        </p:nvSpPr>
        <p:spPr>
          <a:xfrm>
            <a:off x="19923662" y="14218149"/>
            <a:ext cx="215886" cy="226901"/>
          </a:xfrm>
          <a:prstGeom prst="rect">
            <a:avLst/>
          </a:prstGeom>
        </p:spPr>
        <p:txBody>
          <a:bodyPr/>
          <a:lstStyle>
            <a:lvl1pPr marL="0" indent="0">
              <a:buNone/>
              <a:defRPr sz="1000"/>
            </a:lvl1pPr>
          </a:lstStyle>
          <a:p>
            <a:r>
              <a:rPr lang="en-US"/>
              <a:t>icons</a:t>
            </a:r>
          </a:p>
        </p:txBody>
      </p:sp>
      <p:sp>
        <p:nvSpPr>
          <p:cNvPr id="48" name="Picture Placeholder 26">
            <a:extLst>
              <a:ext uri="{FF2B5EF4-FFF2-40B4-BE49-F238E27FC236}">
                <a16:creationId xmlns:a16="http://schemas.microsoft.com/office/drawing/2014/main" id="{261F38A1-CB8C-4ACC-BC3A-FC9ACD48CC78}"/>
              </a:ext>
            </a:extLst>
          </p:cNvPr>
          <p:cNvSpPr>
            <a:spLocks noGrp="1"/>
          </p:cNvSpPr>
          <p:nvPr>
            <p:ph type="pic" sz="quarter" idx="37" hasCustomPrompt="1"/>
          </p:nvPr>
        </p:nvSpPr>
        <p:spPr>
          <a:xfrm>
            <a:off x="19923662" y="14899452"/>
            <a:ext cx="215886" cy="226901"/>
          </a:xfrm>
          <a:prstGeom prst="rect">
            <a:avLst/>
          </a:prstGeom>
        </p:spPr>
        <p:txBody>
          <a:bodyPr/>
          <a:lstStyle>
            <a:lvl1pPr marL="0" indent="0">
              <a:buNone/>
              <a:defRPr sz="1000"/>
            </a:lvl1pPr>
          </a:lstStyle>
          <a:p>
            <a:r>
              <a:rPr lang="en-US"/>
              <a:t>icons</a:t>
            </a:r>
          </a:p>
        </p:txBody>
      </p:sp>
      <p:sp>
        <p:nvSpPr>
          <p:cNvPr id="52" name="Picture Placeholder 26">
            <a:extLst>
              <a:ext uri="{FF2B5EF4-FFF2-40B4-BE49-F238E27FC236}">
                <a16:creationId xmlns:a16="http://schemas.microsoft.com/office/drawing/2014/main" id="{44533571-A4BC-44CF-AA93-E7CB24FB2C39}"/>
              </a:ext>
            </a:extLst>
          </p:cNvPr>
          <p:cNvSpPr>
            <a:spLocks noGrp="1"/>
          </p:cNvSpPr>
          <p:nvPr>
            <p:ph type="pic" sz="quarter" idx="39" hasCustomPrompt="1"/>
          </p:nvPr>
        </p:nvSpPr>
        <p:spPr>
          <a:xfrm>
            <a:off x="19923662" y="15588193"/>
            <a:ext cx="215886" cy="226901"/>
          </a:xfrm>
          <a:prstGeom prst="rect">
            <a:avLst/>
          </a:prstGeom>
        </p:spPr>
        <p:txBody>
          <a:bodyPr/>
          <a:lstStyle>
            <a:lvl1pPr marL="0" indent="0">
              <a:buNone/>
              <a:defRPr sz="1000"/>
            </a:lvl1pPr>
          </a:lstStyle>
          <a:p>
            <a:r>
              <a:rPr lang="en-US"/>
              <a:t>icons</a:t>
            </a:r>
          </a:p>
        </p:txBody>
      </p:sp>
      <p:sp>
        <p:nvSpPr>
          <p:cNvPr id="54" name="Text Placeholder 2">
            <a:extLst>
              <a:ext uri="{FF2B5EF4-FFF2-40B4-BE49-F238E27FC236}">
                <a16:creationId xmlns:a16="http://schemas.microsoft.com/office/drawing/2014/main" id="{447583FE-01B3-4DB5-9A05-C1875D8D1766}"/>
              </a:ext>
            </a:extLst>
          </p:cNvPr>
          <p:cNvSpPr>
            <a:spLocks noGrp="1"/>
          </p:cNvSpPr>
          <p:nvPr>
            <p:ph type="body" sz="quarter" idx="42"/>
          </p:nvPr>
        </p:nvSpPr>
        <p:spPr>
          <a:xfrm>
            <a:off x="17041813" y="14075206"/>
            <a:ext cx="2436812" cy="515937"/>
          </a:xfrm>
          <a:prstGeom prst="rect">
            <a:avLst/>
          </a:prstGeom>
        </p:spPr>
        <p:txBody>
          <a:bodyPr/>
          <a:lstStyle>
            <a:lvl1pPr marL="0" indent="0">
              <a:lnSpc>
                <a:spcPts val="3000"/>
              </a:lnSpc>
              <a:spcBef>
                <a:spcPts val="0"/>
              </a:spcBef>
              <a:buNone/>
              <a:defRPr sz="2000" baseline="0">
                <a:latin typeface="Poppins Light" panose="00000400000000000000" pitchFamily="2" charset="0"/>
                <a:cs typeface="Poppins" panose="00000500000000000000" pitchFamily="2" charset="0"/>
              </a:defRPr>
            </a:lvl1pPr>
            <a:lvl2pPr>
              <a:lnSpc>
                <a:spcPts val="3000"/>
              </a:lnSpc>
              <a:spcBef>
                <a:spcPts val="0"/>
              </a:spcBef>
              <a:defRPr sz="2000">
                <a:latin typeface="Poppins" panose="00000500000000000000" pitchFamily="2" charset="0"/>
                <a:cs typeface="Poppins" panose="00000500000000000000" pitchFamily="2" charset="0"/>
              </a:defRPr>
            </a:lvl2pPr>
            <a:lvl3pPr>
              <a:lnSpc>
                <a:spcPts val="3000"/>
              </a:lnSpc>
              <a:spcBef>
                <a:spcPts val="0"/>
              </a:spcBef>
              <a:defRPr sz="2000">
                <a:latin typeface="Poppins" panose="00000500000000000000" pitchFamily="2" charset="0"/>
                <a:cs typeface="Poppins" panose="00000500000000000000" pitchFamily="2" charset="0"/>
              </a:defRPr>
            </a:lvl3pPr>
            <a:lvl4pPr>
              <a:lnSpc>
                <a:spcPts val="3000"/>
              </a:lnSpc>
              <a:spcBef>
                <a:spcPts val="0"/>
              </a:spcBef>
              <a:defRPr sz="2000">
                <a:latin typeface="Poppins" panose="00000500000000000000" pitchFamily="2" charset="0"/>
                <a:cs typeface="Poppins" panose="00000500000000000000" pitchFamily="2" charset="0"/>
              </a:defRPr>
            </a:lvl4pPr>
            <a:lvl5pPr>
              <a:lnSpc>
                <a:spcPts val="3000"/>
              </a:lnSpc>
              <a:spcBef>
                <a:spcPts val="0"/>
              </a:spcBef>
              <a:defRPr sz="2000">
                <a:latin typeface="Poppins" panose="00000500000000000000" pitchFamily="2" charset="0"/>
                <a:cs typeface="Poppins" panose="00000500000000000000" pitchFamily="2" charset="0"/>
              </a:defRPr>
            </a:lvl5pPr>
          </a:lstStyle>
          <a:p>
            <a:pPr lvl="0"/>
            <a:r>
              <a:rPr lang="en-US"/>
              <a:t>Click to edit</a:t>
            </a:r>
          </a:p>
        </p:txBody>
      </p:sp>
      <p:sp>
        <p:nvSpPr>
          <p:cNvPr id="55" name="Text Placeholder 2">
            <a:extLst>
              <a:ext uri="{FF2B5EF4-FFF2-40B4-BE49-F238E27FC236}">
                <a16:creationId xmlns:a16="http://schemas.microsoft.com/office/drawing/2014/main" id="{24011504-71BF-441C-BBDF-FFCC54DFE2ED}"/>
              </a:ext>
            </a:extLst>
          </p:cNvPr>
          <p:cNvSpPr>
            <a:spLocks noGrp="1"/>
          </p:cNvSpPr>
          <p:nvPr>
            <p:ph type="body" sz="quarter" idx="43"/>
          </p:nvPr>
        </p:nvSpPr>
        <p:spPr>
          <a:xfrm>
            <a:off x="20371932" y="14063777"/>
            <a:ext cx="2436812" cy="515937"/>
          </a:xfrm>
          <a:prstGeom prst="rect">
            <a:avLst/>
          </a:prstGeom>
        </p:spPr>
        <p:txBody>
          <a:bodyPr/>
          <a:lstStyle>
            <a:lvl1pPr marL="0" indent="0">
              <a:lnSpc>
                <a:spcPts val="3000"/>
              </a:lnSpc>
              <a:spcBef>
                <a:spcPts val="0"/>
              </a:spcBef>
              <a:buNone/>
              <a:defRPr sz="2000" baseline="0">
                <a:latin typeface="Poppins Light" panose="00000400000000000000" pitchFamily="2" charset="0"/>
                <a:cs typeface="Poppins" panose="00000500000000000000" pitchFamily="2" charset="0"/>
              </a:defRPr>
            </a:lvl1pPr>
            <a:lvl2pPr>
              <a:lnSpc>
                <a:spcPts val="3000"/>
              </a:lnSpc>
              <a:spcBef>
                <a:spcPts val="0"/>
              </a:spcBef>
              <a:defRPr sz="2000">
                <a:latin typeface="Poppins" panose="00000500000000000000" pitchFamily="2" charset="0"/>
                <a:cs typeface="Poppins" panose="00000500000000000000" pitchFamily="2" charset="0"/>
              </a:defRPr>
            </a:lvl2pPr>
            <a:lvl3pPr>
              <a:lnSpc>
                <a:spcPts val="3000"/>
              </a:lnSpc>
              <a:spcBef>
                <a:spcPts val="0"/>
              </a:spcBef>
              <a:defRPr sz="2000">
                <a:latin typeface="Poppins" panose="00000500000000000000" pitchFamily="2" charset="0"/>
                <a:cs typeface="Poppins" panose="00000500000000000000" pitchFamily="2" charset="0"/>
              </a:defRPr>
            </a:lvl3pPr>
            <a:lvl4pPr>
              <a:lnSpc>
                <a:spcPts val="3000"/>
              </a:lnSpc>
              <a:spcBef>
                <a:spcPts val="0"/>
              </a:spcBef>
              <a:defRPr sz="2000">
                <a:latin typeface="Poppins" panose="00000500000000000000" pitchFamily="2" charset="0"/>
                <a:cs typeface="Poppins" panose="00000500000000000000" pitchFamily="2" charset="0"/>
              </a:defRPr>
            </a:lvl4pPr>
            <a:lvl5pPr>
              <a:lnSpc>
                <a:spcPts val="3000"/>
              </a:lnSpc>
              <a:spcBef>
                <a:spcPts val="0"/>
              </a:spcBef>
              <a:defRPr sz="2000">
                <a:latin typeface="Poppins" panose="00000500000000000000" pitchFamily="2" charset="0"/>
                <a:cs typeface="Poppins" panose="00000500000000000000" pitchFamily="2" charset="0"/>
              </a:defRPr>
            </a:lvl5pPr>
          </a:lstStyle>
          <a:p>
            <a:pPr lvl="0"/>
            <a:r>
              <a:rPr lang="en-US"/>
              <a:t>Click to edit</a:t>
            </a:r>
          </a:p>
        </p:txBody>
      </p:sp>
      <p:sp>
        <p:nvSpPr>
          <p:cNvPr id="56" name="Text Placeholder 2">
            <a:extLst>
              <a:ext uri="{FF2B5EF4-FFF2-40B4-BE49-F238E27FC236}">
                <a16:creationId xmlns:a16="http://schemas.microsoft.com/office/drawing/2014/main" id="{83E67FEC-EA2C-4717-856B-EA1E2E732336}"/>
              </a:ext>
            </a:extLst>
          </p:cNvPr>
          <p:cNvSpPr>
            <a:spLocks noGrp="1"/>
          </p:cNvSpPr>
          <p:nvPr>
            <p:ph type="body" sz="quarter" idx="44"/>
          </p:nvPr>
        </p:nvSpPr>
        <p:spPr>
          <a:xfrm>
            <a:off x="20371932" y="14754933"/>
            <a:ext cx="2436812" cy="515937"/>
          </a:xfrm>
          <a:prstGeom prst="rect">
            <a:avLst/>
          </a:prstGeom>
        </p:spPr>
        <p:txBody>
          <a:bodyPr/>
          <a:lstStyle>
            <a:lvl1pPr marL="0" indent="0">
              <a:lnSpc>
                <a:spcPts val="3000"/>
              </a:lnSpc>
              <a:spcBef>
                <a:spcPts val="0"/>
              </a:spcBef>
              <a:buNone/>
              <a:defRPr sz="2000" baseline="0">
                <a:latin typeface="Poppins Light" panose="00000400000000000000" pitchFamily="2" charset="0"/>
                <a:cs typeface="Poppins" panose="00000500000000000000" pitchFamily="2" charset="0"/>
              </a:defRPr>
            </a:lvl1pPr>
            <a:lvl2pPr>
              <a:lnSpc>
                <a:spcPts val="3000"/>
              </a:lnSpc>
              <a:spcBef>
                <a:spcPts val="0"/>
              </a:spcBef>
              <a:defRPr sz="2000">
                <a:latin typeface="Poppins" panose="00000500000000000000" pitchFamily="2" charset="0"/>
                <a:cs typeface="Poppins" panose="00000500000000000000" pitchFamily="2" charset="0"/>
              </a:defRPr>
            </a:lvl2pPr>
            <a:lvl3pPr>
              <a:lnSpc>
                <a:spcPts val="3000"/>
              </a:lnSpc>
              <a:spcBef>
                <a:spcPts val="0"/>
              </a:spcBef>
              <a:defRPr sz="2000">
                <a:latin typeface="Poppins" panose="00000500000000000000" pitchFamily="2" charset="0"/>
                <a:cs typeface="Poppins" panose="00000500000000000000" pitchFamily="2" charset="0"/>
              </a:defRPr>
            </a:lvl3pPr>
            <a:lvl4pPr>
              <a:lnSpc>
                <a:spcPts val="3000"/>
              </a:lnSpc>
              <a:spcBef>
                <a:spcPts val="0"/>
              </a:spcBef>
              <a:defRPr sz="2000">
                <a:latin typeface="Poppins" panose="00000500000000000000" pitchFamily="2" charset="0"/>
                <a:cs typeface="Poppins" panose="00000500000000000000" pitchFamily="2" charset="0"/>
              </a:defRPr>
            </a:lvl4pPr>
            <a:lvl5pPr>
              <a:lnSpc>
                <a:spcPts val="3000"/>
              </a:lnSpc>
              <a:spcBef>
                <a:spcPts val="0"/>
              </a:spcBef>
              <a:defRPr sz="2000">
                <a:latin typeface="Poppins" panose="00000500000000000000" pitchFamily="2" charset="0"/>
                <a:cs typeface="Poppins" panose="00000500000000000000" pitchFamily="2" charset="0"/>
              </a:defRPr>
            </a:lvl5pPr>
          </a:lstStyle>
          <a:p>
            <a:pPr lvl="0"/>
            <a:r>
              <a:rPr lang="en-US"/>
              <a:t>Click to edit</a:t>
            </a:r>
          </a:p>
        </p:txBody>
      </p:sp>
      <p:sp>
        <p:nvSpPr>
          <p:cNvPr id="57" name="Text Placeholder 2">
            <a:extLst>
              <a:ext uri="{FF2B5EF4-FFF2-40B4-BE49-F238E27FC236}">
                <a16:creationId xmlns:a16="http://schemas.microsoft.com/office/drawing/2014/main" id="{F2AC1B69-34A3-41B5-843D-DE49B4D233BA}"/>
              </a:ext>
            </a:extLst>
          </p:cNvPr>
          <p:cNvSpPr>
            <a:spLocks noGrp="1"/>
          </p:cNvSpPr>
          <p:nvPr>
            <p:ph type="body" sz="quarter" idx="45"/>
          </p:nvPr>
        </p:nvSpPr>
        <p:spPr>
          <a:xfrm>
            <a:off x="20371932" y="15446089"/>
            <a:ext cx="2436812" cy="515937"/>
          </a:xfrm>
          <a:prstGeom prst="rect">
            <a:avLst/>
          </a:prstGeom>
        </p:spPr>
        <p:txBody>
          <a:bodyPr/>
          <a:lstStyle>
            <a:lvl1pPr marL="0" indent="0">
              <a:lnSpc>
                <a:spcPts val="3000"/>
              </a:lnSpc>
              <a:spcBef>
                <a:spcPts val="0"/>
              </a:spcBef>
              <a:buNone/>
              <a:defRPr sz="2000" baseline="0">
                <a:latin typeface="Poppins Light" panose="00000400000000000000" pitchFamily="2" charset="0"/>
                <a:cs typeface="Poppins" panose="00000500000000000000" pitchFamily="2" charset="0"/>
              </a:defRPr>
            </a:lvl1pPr>
            <a:lvl2pPr>
              <a:lnSpc>
                <a:spcPts val="3000"/>
              </a:lnSpc>
              <a:spcBef>
                <a:spcPts val="0"/>
              </a:spcBef>
              <a:defRPr sz="2000">
                <a:latin typeface="Poppins" panose="00000500000000000000" pitchFamily="2" charset="0"/>
                <a:cs typeface="Poppins" panose="00000500000000000000" pitchFamily="2" charset="0"/>
              </a:defRPr>
            </a:lvl2pPr>
            <a:lvl3pPr>
              <a:lnSpc>
                <a:spcPts val="3000"/>
              </a:lnSpc>
              <a:spcBef>
                <a:spcPts val="0"/>
              </a:spcBef>
              <a:defRPr sz="2000">
                <a:latin typeface="Poppins" panose="00000500000000000000" pitchFamily="2" charset="0"/>
                <a:cs typeface="Poppins" panose="00000500000000000000" pitchFamily="2" charset="0"/>
              </a:defRPr>
            </a:lvl3pPr>
            <a:lvl4pPr>
              <a:lnSpc>
                <a:spcPts val="3000"/>
              </a:lnSpc>
              <a:spcBef>
                <a:spcPts val="0"/>
              </a:spcBef>
              <a:defRPr sz="2000">
                <a:latin typeface="Poppins" panose="00000500000000000000" pitchFamily="2" charset="0"/>
                <a:cs typeface="Poppins" panose="00000500000000000000" pitchFamily="2" charset="0"/>
              </a:defRPr>
            </a:lvl4pPr>
            <a:lvl5pPr>
              <a:lnSpc>
                <a:spcPts val="3000"/>
              </a:lnSpc>
              <a:spcBef>
                <a:spcPts val="0"/>
              </a:spcBef>
              <a:defRPr sz="2000">
                <a:latin typeface="Poppins" panose="00000500000000000000" pitchFamily="2" charset="0"/>
                <a:cs typeface="Poppins" panose="00000500000000000000" pitchFamily="2" charset="0"/>
              </a:defRPr>
            </a:lvl5pPr>
          </a:lstStyle>
          <a:p>
            <a:pPr lvl="0"/>
            <a:r>
              <a:rPr lang="en-US"/>
              <a:t>Click to edit</a:t>
            </a:r>
          </a:p>
        </p:txBody>
      </p:sp>
      <p:sp>
        <p:nvSpPr>
          <p:cNvPr id="26" name="Slide Number Placeholder 5">
            <a:extLst>
              <a:ext uri="{FF2B5EF4-FFF2-40B4-BE49-F238E27FC236}">
                <a16:creationId xmlns:a16="http://schemas.microsoft.com/office/drawing/2014/main" id="{D8826594-63AF-2847-AEC5-809373BF9FA7}"/>
              </a:ext>
            </a:extLst>
          </p:cNvPr>
          <p:cNvSpPr>
            <a:spLocks noGrp="1"/>
          </p:cNvSpPr>
          <p:nvPr>
            <p:ph type="sldNum" sz="quarter" idx="19"/>
          </p:nvPr>
        </p:nvSpPr>
        <p:spPr>
          <a:xfrm>
            <a:off x="22480857" y="17968390"/>
            <a:ext cx="585963" cy="564937"/>
          </a:xfrm>
          <a:prstGeom prst="rect">
            <a:avLst/>
          </a:prstGeom>
        </p:spPr>
        <p:txBody>
          <a:bodyPr vert="horz" lIns="91440" tIns="45720" rIns="91440" bIns="45720" rtlCol="0" anchor="ctr"/>
          <a:lstStyle>
            <a:defPPr>
              <a:defRPr lang="en-US"/>
            </a:defPPr>
            <a:lvl1pPr marL="0" algn="l" defTabSz="457200" rtl="0" eaLnBrk="1" latinLnBrk="0" hangingPunct="1">
              <a:defRPr sz="2000" b="0" i="0" kern="1200">
                <a:solidFill>
                  <a:schemeClr val="tx1">
                    <a:tint val="75000"/>
                  </a:schemeClr>
                </a:solidFill>
                <a:latin typeface="Poppins" pitchFamily="2" charset="77"/>
                <a:ea typeface="+mn-ea"/>
                <a:cs typeface="Poppins" pitchFamily="2" charset="77"/>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E395E50-29DF-D946-A0AD-B6F53C2E4A55}" type="slidenum">
              <a:rPr lang="en-US" smtClean="0"/>
              <a:pPr/>
              <a:t>‹#›</a:t>
            </a:fld>
            <a:endParaRPr lang="en-US"/>
          </a:p>
        </p:txBody>
      </p:sp>
      <p:sp>
        <p:nvSpPr>
          <p:cNvPr id="27" name="Oval 26">
            <a:extLst>
              <a:ext uri="{FF2B5EF4-FFF2-40B4-BE49-F238E27FC236}">
                <a16:creationId xmlns:a16="http://schemas.microsoft.com/office/drawing/2014/main" id="{AAB0185D-E035-CF42-BCBF-84106B899A27}"/>
              </a:ext>
            </a:extLst>
          </p:cNvPr>
          <p:cNvSpPr/>
          <p:nvPr userDrawn="1"/>
        </p:nvSpPr>
        <p:spPr>
          <a:xfrm>
            <a:off x="22324740" y="18172800"/>
            <a:ext cx="156117" cy="156117"/>
          </a:xfrm>
          <a:prstGeom prst="ellipse">
            <a:avLst/>
          </a:prstGeom>
          <a:solidFill>
            <a:srgbClr val="F7AD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8089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8">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0DE2A387-8407-4C5A-9C55-F2E49EDF317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9244822" cy="18845214"/>
          </a:xfrm>
          <a:prstGeom prst="rect">
            <a:avLst/>
          </a:prstGeom>
        </p:spPr>
      </p:pic>
      <p:sp>
        <p:nvSpPr>
          <p:cNvPr id="12" name="Freeform: Shape 11">
            <a:extLst>
              <a:ext uri="{FF2B5EF4-FFF2-40B4-BE49-F238E27FC236}">
                <a16:creationId xmlns:a16="http://schemas.microsoft.com/office/drawing/2014/main" id="{452DC9B7-D8D1-4DD1-9C28-7D8B6333B5AC}"/>
              </a:ext>
            </a:extLst>
          </p:cNvPr>
          <p:cNvSpPr/>
          <p:nvPr userDrawn="1"/>
        </p:nvSpPr>
        <p:spPr>
          <a:xfrm>
            <a:off x="10871778" y="3035035"/>
            <a:ext cx="12695" cy="3736055"/>
          </a:xfrm>
          <a:custGeom>
            <a:avLst/>
            <a:gdLst>
              <a:gd name="connsiteX0" fmla="*/ 0 w 12695"/>
              <a:gd name="connsiteY0" fmla="*/ 0 h 3736055"/>
              <a:gd name="connsiteX1" fmla="*/ 0 w 12695"/>
              <a:gd name="connsiteY1" fmla="*/ 3736056 h 3736055"/>
            </a:gdLst>
            <a:ahLst/>
            <a:cxnLst>
              <a:cxn ang="0">
                <a:pos x="connsiteX0" y="connsiteY0"/>
              </a:cxn>
              <a:cxn ang="0">
                <a:pos x="connsiteX1" y="connsiteY1"/>
              </a:cxn>
            </a:cxnLst>
            <a:rect l="l" t="t" r="r" b="b"/>
            <a:pathLst>
              <a:path w="12695" h="3736055">
                <a:moveTo>
                  <a:pt x="0" y="0"/>
                </a:moveTo>
                <a:lnTo>
                  <a:pt x="0" y="3736056"/>
                </a:lnTo>
              </a:path>
            </a:pathLst>
          </a:custGeom>
          <a:ln w="25383" cap="flat">
            <a:solidFill>
              <a:srgbClr val="FBAD4C"/>
            </a:solid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AFB55F1E-7038-4893-BE88-8083EB9CDD22}"/>
              </a:ext>
            </a:extLst>
          </p:cNvPr>
          <p:cNvSpPr/>
          <p:nvPr userDrawn="1"/>
        </p:nvSpPr>
        <p:spPr>
          <a:xfrm>
            <a:off x="11403850" y="3035035"/>
            <a:ext cx="387215" cy="387342"/>
          </a:xfrm>
          <a:custGeom>
            <a:avLst/>
            <a:gdLst>
              <a:gd name="connsiteX0" fmla="*/ 76173 w 387215"/>
              <a:gd name="connsiteY0" fmla="*/ 0 h 387342"/>
              <a:gd name="connsiteX1" fmla="*/ 0 w 387215"/>
              <a:gd name="connsiteY1" fmla="*/ 76173 h 387342"/>
              <a:gd name="connsiteX2" fmla="*/ 0 w 387215"/>
              <a:gd name="connsiteY2" fmla="*/ 311169 h 387342"/>
              <a:gd name="connsiteX3" fmla="*/ 76173 w 387215"/>
              <a:gd name="connsiteY3" fmla="*/ 387342 h 387342"/>
              <a:gd name="connsiteX4" fmla="*/ 311042 w 387215"/>
              <a:gd name="connsiteY4" fmla="*/ 387342 h 387342"/>
              <a:gd name="connsiteX5" fmla="*/ 387215 w 387215"/>
              <a:gd name="connsiteY5" fmla="*/ 311169 h 387342"/>
              <a:gd name="connsiteX6" fmla="*/ 387215 w 387215"/>
              <a:gd name="connsiteY6" fmla="*/ 76173 h 387342"/>
              <a:gd name="connsiteX7" fmla="*/ 311042 w 387215"/>
              <a:gd name="connsiteY7" fmla="*/ 0 h 387342"/>
              <a:gd name="connsiteX8" fmla="*/ 76173 w 387215"/>
              <a:gd name="connsiteY8" fmla="*/ 0 h 38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215" h="387342">
                <a:moveTo>
                  <a:pt x="76173" y="0"/>
                </a:moveTo>
                <a:cubicBezTo>
                  <a:pt x="34151" y="0"/>
                  <a:pt x="0" y="34151"/>
                  <a:pt x="0" y="76173"/>
                </a:cubicBezTo>
                <a:lnTo>
                  <a:pt x="0" y="311169"/>
                </a:lnTo>
                <a:cubicBezTo>
                  <a:pt x="0" y="353191"/>
                  <a:pt x="34151" y="387342"/>
                  <a:pt x="76173" y="387342"/>
                </a:cubicBezTo>
                <a:lnTo>
                  <a:pt x="311042" y="387342"/>
                </a:lnTo>
                <a:cubicBezTo>
                  <a:pt x="353064" y="387342"/>
                  <a:pt x="387215" y="353191"/>
                  <a:pt x="387215" y="311169"/>
                </a:cubicBezTo>
                <a:lnTo>
                  <a:pt x="387215" y="76173"/>
                </a:lnTo>
                <a:cubicBezTo>
                  <a:pt x="387215" y="34151"/>
                  <a:pt x="353064" y="0"/>
                  <a:pt x="311042" y="0"/>
                </a:cubicBezTo>
                <a:lnTo>
                  <a:pt x="76173" y="0"/>
                </a:lnTo>
                <a:close/>
              </a:path>
            </a:pathLst>
          </a:custGeom>
          <a:solidFill>
            <a:srgbClr val="FBAD4C"/>
          </a:solidFill>
          <a:ln w="1269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BE479665-0586-48B3-A157-8C2CD4B0DAFA}"/>
              </a:ext>
            </a:extLst>
          </p:cNvPr>
          <p:cNvSpPr/>
          <p:nvPr userDrawn="1"/>
        </p:nvSpPr>
        <p:spPr>
          <a:xfrm>
            <a:off x="11451458" y="3085818"/>
            <a:ext cx="291998" cy="291363"/>
          </a:xfrm>
          <a:custGeom>
            <a:avLst/>
            <a:gdLst>
              <a:gd name="connsiteX0" fmla="*/ 145999 w 291998"/>
              <a:gd name="connsiteY0" fmla="*/ 0 h 291363"/>
              <a:gd name="connsiteX1" fmla="*/ 98645 w 291998"/>
              <a:gd name="connsiteY1" fmla="*/ 92551 h 291363"/>
              <a:gd name="connsiteX2" fmla="*/ 0 w 291998"/>
              <a:gd name="connsiteY2" fmla="*/ 111340 h 291363"/>
              <a:gd name="connsiteX3" fmla="*/ 69318 w 291998"/>
              <a:gd name="connsiteY3" fmla="*/ 187260 h 291363"/>
              <a:gd name="connsiteX4" fmla="*/ 55861 w 291998"/>
              <a:gd name="connsiteY4" fmla="*/ 291364 h 291363"/>
              <a:gd name="connsiteX5" fmla="*/ 145999 w 291998"/>
              <a:gd name="connsiteY5" fmla="*/ 245786 h 291363"/>
              <a:gd name="connsiteX6" fmla="*/ 236265 w 291998"/>
              <a:gd name="connsiteY6" fmla="*/ 291364 h 291363"/>
              <a:gd name="connsiteX7" fmla="*/ 222807 w 291998"/>
              <a:gd name="connsiteY7" fmla="*/ 187260 h 291363"/>
              <a:gd name="connsiteX8" fmla="*/ 291998 w 291998"/>
              <a:gd name="connsiteY8" fmla="*/ 111340 h 291363"/>
              <a:gd name="connsiteX9" fmla="*/ 193481 w 291998"/>
              <a:gd name="connsiteY9" fmla="*/ 92551 h 291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998" h="291363">
                <a:moveTo>
                  <a:pt x="145999" y="0"/>
                </a:moveTo>
                <a:lnTo>
                  <a:pt x="98645" y="92551"/>
                </a:lnTo>
                <a:lnTo>
                  <a:pt x="0" y="111340"/>
                </a:lnTo>
                <a:lnTo>
                  <a:pt x="69318" y="187260"/>
                </a:lnTo>
                <a:lnTo>
                  <a:pt x="55861" y="291364"/>
                </a:lnTo>
                <a:lnTo>
                  <a:pt x="145999" y="245786"/>
                </a:lnTo>
                <a:lnTo>
                  <a:pt x="236265" y="291364"/>
                </a:lnTo>
                <a:lnTo>
                  <a:pt x="222807" y="187260"/>
                </a:lnTo>
                <a:lnTo>
                  <a:pt x="291998" y="111340"/>
                </a:lnTo>
                <a:lnTo>
                  <a:pt x="193481" y="92551"/>
                </a:lnTo>
                <a:close/>
              </a:path>
            </a:pathLst>
          </a:custGeom>
          <a:solidFill>
            <a:srgbClr val="FFFFFF"/>
          </a:solidFill>
          <a:ln w="1269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71037DE5-B0C2-4113-A44F-3E602D249394}"/>
              </a:ext>
            </a:extLst>
          </p:cNvPr>
          <p:cNvSpPr/>
          <p:nvPr userDrawn="1"/>
        </p:nvSpPr>
        <p:spPr>
          <a:xfrm>
            <a:off x="12889360" y="3035035"/>
            <a:ext cx="387215" cy="387342"/>
          </a:xfrm>
          <a:custGeom>
            <a:avLst/>
            <a:gdLst>
              <a:gd name="connsiteX0" fmla="*/ 76173 w 387215"/>
              <a:gd name="connsiteY0" fmla="*/ 0 h 387342"/>
              <a:gd name="connsiteX1" fmla="*/ 0 w 387215"/>
              <a:gd name="connsiteY1" fmla="*/ 76173 h 387342"/>
              <a:gd name="connsiteX2" fmla="*/ 0 w 387215"/>
              <a:gd name="connsiteY2" fmla="*/ 311169 h 387342"/>
              <a:gd name="connsiteX3" fmla="*/ 76173 w 387215"/>
              <a:gd name="connsiteY3" fmla="*/ 387342 h 387342"/>
              <a:gd name="connsiteX4" fmla="*/ 311042 w 387215"/>
              <a:gd name="connsiteY4" fmla="*/ 387342 h 387342"/>
              <a:gd name="connsiteX5" fmla="*/ 387215 w 387215"/>
              <a:gd name="connsiteY5" fmla="*/ 311169 h 387342"/>
              <a:gd name="connsiteX6" fmla="*/ 387215 w 387215"/>
              <a:gd name="connsiteY6" fmla="*/ 76173 h 387342"/>
              <a:gd name="connsiteX7" fmla="*/ 311042 w 387215"/>
              <a:gd name="connsiteY7" fmla="*/ 0 h 387342"/>
              <a:gd name="connsiteX8" fmla="*/ 76173 w 387215"/>
              <a:gd name="connsiteY8" fmla="*/ 0 h 38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215" h="387342">
                <a:moveTo>
                  <a:pt x="76173" y="0"/>
                </a:moveTo>
                <a:cubicBezTo>
                  <a:pt x="34150" y="0"/>
                  <a:pt x="0" y="34151"/>
                  <a:pt x="0" y="76173"/>
                </a:cubicBezTo>
                <a:lnTo>
                  <a:pt x="0" y="311169"/>
                </a:lnTo>
                <a:cubicBezTo>
                  <a:pt x="0" y="353191"/>
                  <a:pt x="34150" y="387342"/>
                  <a:pt x="76173" y="387342"/>
                </a:cubicBezTo>
                <a:lnTo>
                  <a:pt x="311042" y="387342"/>
                </a:lnTo>
                <a:cubicBezTo>
                  <a:pt x="353063" y="387342"/>
                  <a:pt x="387215" y="353191"/>
                  <a:pt x="387215" y="311169"/>
                </a:cubicBezTo>
                <a:lnTo>
                  <a:pt x="387215" y="76173"/>
                </a:lnTo>
                <a:cubicBezTo>
                  <a:pt x="387215" y="34151"/>
                  <a:pt x="353063" y="0"/>
                  <a:pt x="311042" y="0"/>
                </a:cubicBezTo>
                <a:lnTo>
                  <a:pt x="76173" y="0"/>
                </a:lnTo>
                <a:close/>
              </a:path>
            </a:pathLst>
          </a:custGeom>
          <a:solidFill>
            <a:srgbClr val="FBAD4C"/>
          </a:solidFill>
          <a:ln w="12691"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BFB4AF99-4527-4BDB-B433-E8DDBE535CF5}"/>
              </a:ext>
            </a:extLst>
          </p:cNvPr>
          <p:cNvSpPr/>
          <p:nvPr userDrawn="1"/>
        </p:nvSpPr>
        <p:spPr>
          <a:xfrm>
            <a:off x="12937095" y="3085818"/>
            <a:ext cx="291871" cy="291363"/>
          </a:xfrm>
          <a:custGeom>
            <a:avLst/>
            <a:gdLst>
              <a:gd name="connsiteX0" fmla="*/ 145999 w 291871"/>
              <a:gd name="connsiteY0" fmla="*/ 0 h 291363"/>
              <a:gd name="connsiteX1" fmla="*/ 98518 w 291871"/>
              <a:gd name="connsiteY1" fmla="*/ 92551 h 291363"/>
              <a:gd name="connsiteX2" fmla="*/ 0 w 291871"/>
              <a:gd name="connsiteY2" fmla="*/ 111340 h 291363"/>
              <a:gd name="connsiteX3" fmla="*/ 69190 w 291871"/>
              <a:gd name="connsiteY3" fmla="*/ 187260 h 291363"/>
              <a:gd name="connsiteX4" fmla="*/ 55734 w 291871"/>
              <a:gd name="connsiteY4" fmla="*/ 291364 h 291363"/>
              <a:gd name="connsiteX5" fmla="*/ 145999 w 291871"/>
              <a:gd name="connsiteY5" fmla="*/ 245786 h 291363"/>
              <a:gd name="connsiteX6" fmla="*/ 236138 w 291871"/>
              <a:gd name="connsiteY6" fmla="*/ 291364 h 291363"/>
              <a:gd name="connsiteX7" fmla="*/ 222681 w 291871"/>
              <a:gd name="connsiteY7" fmla="*/ 187260 h 291363"/>
              <a:gd name="connsiteX8" fmla="*/ 291871 w 291871"/>
              <a:gd name="connsiteY8" fmla="*/ 111340 h 291363"/>
              <a:gd name="connsiteX9" fmla="*/ 193353 w 291871"/>
              <a:gd name="connsiteY9" fmla="*/ 92551 h 291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871" h="291363">
                <a:moveTo>
                  <a:pt x="145999" y="0"/>
                </a:moveTo>
                <a:lnTo>
                  <a:pt x="98518" y="92551"/>
                </a:lnTo>
                <a:lnTo>
                  <a:pt x="0" y="111340"/>
                </a:lnTo>
                <a:lnTo>
                  <a:pt x="69190" y="187260"/>
                </a:lnTo>
                <a:lnTo>
                  <a:pt x="55734" y="291364"/>
                </a:lnTo>
                <a:lnTo>
                  <a:pt x="145999" y="245786"/>
                </a:lnTo>
                <a:lnTo>
                  <a:pt x="236138" y="291364"/>
                </a:lnTo>
                <a:lnTo>
                  <a:pt x="222681" y="187260"/>
                </a:lnTo>
                <a:lnTo>
                  <a:pt x="291871" y="111340"/>
                </a:lnTo>
                <a:lnTo>
                  <a:pt x="193353" y="92551"/>
                </a:lnTo>
                <a:close/>
              </a:path>
            </a:pathLst>
          </a:custGeom>
          <a:solidFill>
            <a:srgbClr val="FFFFFF"/>
          </a:solidFill>
          <a:ln w="12691"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EF4AE822-0152-4F0B-B86F-5FB2696CD52E}"/>
              </a:ext>
            </a:extLst>
          </p:cNvPr>
          <p:cNvSpPr/>
          <p:nvPr userDrawn="1"/>
        </p:nvSpPr>
        <p:spPr>
          <a:xfrm>
            <a:off x="12394232" y="3035035"/>
            <a:ext cx="387215" cy="387342"/>
          </a:xfrm>
          <a:custGeom>
            <a:avLst/>
            <a:gdLst>
              <a:gd name="connsiteX0" fmla="*/ 76173 w 387215"/>
              <a:gd name="connsiteY0" fmla="*/ 0 h 387342"/>
              <a:gd name="connsiteX1" fmla="*/ 0 w 387215"/>
              <a:gd name="connsiteY1" fmla="*/ 76173 h 387342"/>
              <a:gd name="connsiteX2" fmla="*/ 0 w 387215"/>
              <a:gd name="connsiteY2" fmla="*/ 311169 h 387342"/>
              <a:gd name="connsiteX3" fmla="*/ 76173 w 387215"/>
              <a:gd name="connsiteY3" fmla="*/ 387342 h 387342"/>
              <a:gd name="connsiteX4" fmla="*/ 311042 w 387215"/>
              <a:gd name="connsiteY4" fmla="*/ 387342 h 387342"/>
              <a:gd name="connsiteX5" fmla="*/ 387215 w 387215"/>
              <a:gd name="connsiteY5" fmla="*/ 311169 h 387342"/>
              <a:gd name="connsiteX6" fmla="*/ 387215 w 387215"/>
              <a:gd name="connsiteY6" fmla="*/ 76173 h 387342"/>
              <a:gd name="connsiteX7" fmla="*/ 311042 w 387215"/>
              <a:gd name="connsiteY7" fmla="*/ 0 h 387342"/>
              <a:gd name="connsiteX8" fmla="*/ 76173 w 387215"/>
              <a:gd name="connsiteY8" fmla="*/ 0 h 38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215" h="387342">
                <a:moveTo>
                  <a:pt x="76173" y="0"/>
                </a:moveTo>
                <a:cubicBezTo>
                  <a:pt x="34151" y="0"/>
                  <a:pt x="0" y="34151"/>
                  <a:pt x="0" y="76173"/>
                </a:cubicBezTo>
                <a:lnTo>
                  <a:pt x="0" y="311169"/>
                </a:lnTo>
                <a:cubicBezTo>
                  <a:pt x="0" y="353191"/>
                  <a:pt x="34151" y="387342"/>
                  <a:pt x="76173" y="387342"/>
                </a:cubicBezTo>
                <a:lnTo>
                  <a:pt x="311042" y="387342"/>
                </a:lnTo>
                <a:cubicBezTo>
                  <a:pt x="353064" y="387342"/>
                  <a:pt x="387215" y="353191"/>
                  <a:pt x="387215" y="311169"/>
                </a:cubicBezTo>
                <a:lnTo>
                  <a:pt x="387215" y="76173"/>
                </a:lnTo>
                <a:cubicBezTo>
                  <a:pt x="387215" y="34151"/>
                  <a:pt x="353064" y="0"/>
                  <a:pt x="311042" y="0"/>
                </a:cubicBezTo>
                <a:lnTo>
                  <a:pt x="76173" y="0"/>
                </a:lnTo>
                <a:close/>
              </a:path>
            </a:pathLst>
          </a:custGeom>
          <a:solidFill>
            <a:srgbClr val="FBAD4C"/>
          </a:solidFill>
          <a:ln w="12691"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21947298-9D11-4E9E-A38E-05FC7C63D3ED}"/>
              </a:ext>
            </a:extLst>
          </p:cNvPr>
          <p:cNvSpPr/>
          <p:nvPr userDrawn="1"/>
        </p:nvSpPr>
        <p:spPr>
          <a:xfrm>
            <a:off x="12441840" y="3085818"/>
            <a:ext cx="291998" cy="291363"/>
          </a:xfrm>
          <a:custGeom>
            <a:avLst/>
            <a:gdLst>
              <a:gd name="connsiteX0" fmla="*/ 145999 w 291998"/>
              <a:gd name="connsiteY0" fmla="*/ 0 h 291363"/>
              <a:gd name="connsiteX1" fmla="*/ 98518 w 291998"/>
              <a:gd name="connsiteY1" fmla="*/ 92551 h 291363"/>
              <a:gd name="connsiteX2" fmla="*/ 0 w 291998"/>
              <a:gd name="connsiteY2" fmla="*/ 111340 h 291363"/>
              <a:gd name="connsiteX3" fmla="*/ 69317 w 291998"/>
              <a:gd name="connsiteY3" fmla="*/ 187260 h 291363"/>
              <a:gd name="connsiteX4" fmla="*/ 55860 w 291998"/>
              <a:gd name="connsiteY4" fmla="*/ 291364 h 291363"/>
              <a:gd name="connsiteX5" fmla="*/ 145999 w 291998"/>
              <a:gd name="connsiteY5" fmla="*/ 245786 h 291363"/>
              <a:gd name="connsiteX6" fmla="*/ 236265 w 291998"/>
              <a:gd name="connsiteY6" fmla="*/ 291364 h 291363"/>
              <a:gd name="connsiteX7" fmla="*/ 222807 w 291998"/>
              <a:gd name="connsiteY7" fmla="*/ 187260 h 291363"/>
              <a:gd name="connsiteX8" fmla="*/ 291998 w 291998"/>
              <a:gd name="connsiteY8" fmla="*/ 111340 h 291363"/>
              <a:gd name="connsiteX9" fmla="*/ 193481 w 291998"/>
              <a:gd name="connsiteY9" fmla="*/ 92551 h 291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998" h="291363">
                <a:moveTo>
                  <a:pt x="145999" y="0"/>
                </a:moveTo>
                <a:lnTo>
                  <a:pt x="98518" y="92551"/>
                </a:lnTo>
                <a:lnTo>
                  <a:pt x="0" y="111340"/>
                </a:lnTo>
                <a:lnTo>
                  <a:pt x="69317" y="187260"/>
                </a:lnTo>
                <a:lnTo>
                  <a:pt x="55860" y="291364"/>
                </a:lnTo>
                <a:lnTo>
                  <a:pt x="145999" y="245786"/>
                </a:lnTo>
                <a:lnTo>
                  <a:pt x="236265" y="291364"/>
                </a:lnTo>
                <a:lnTo>
                  <a:pt x="222807" y="187260"/>
                </a:lnTo>
                <a:lnTo>
                  <a:pt x="291998" y="111340"/>
                </a:lnTo>
                <a:lnTo>
                  <a:pt x="193481" y="92551"/>
                </a:lnTo>
                <a:close/>
              </a:path>
            </a:pathLst>
          </a:custGeom>
          <a:solidFill>
            <a:srgbClr val="FFFFFF"/>
          </a:solidFill>
          <a:ln w="12691"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02D79D52-A8A6-44A4-A14B-1E80C1B75946}"/>
              </a:ext>
            </a:extLst>
          </p:cNvPr>
          <p:cNvSpPr/>
          <p:nvPr userDrawn="1"/>
        </p:nvSpPr>
        <p:spPr>
          <a:xfrm>
            <a:off x="11898977" y="3035035"/>
            <a:ext cx="387215" cy="387342"/>
          </a:xfrm>
          <a:custGeom>
            <a:avLst/>
            <a:gdLst>
              <a:gd name="connsiteX0" fmla="*/ 76173 w 387215"/>
              <a:gd name="connsiteY0" fmla="*/ 0 h 387342"/>
              <a:gd name="connsiteX1" fmla="*/ 0 w 387215"/>
              <a:gd name="connsiteY1" fmla="*/ 76173 h 387342"/>
              <a:gd name="connsiteX2" fmla="*/ 0 w 387215"/>
              <a:gd name="connsiteY2" fmla="*/ 311169 h 387342"/>
              <a:gd name="connsiteX3" fmla="*/ 76173 w 387215"/>
              <a:gd name="connsiteY3" fmla="*/ 387342 h 387342"/>
              <a:gd name="connsiteX4" fmla="*/ 311042 w 387215"/>
              <a:gd name="connsiteY4" fmla="*/ 387342 h 387342"/>
              <a:gd name="connsiteX5" fmla="*/ 387215 w 387215"/>
              <a:gd name="connsiteY5" fmla="*/ 311169 h 387342"/>
              <a:gd name="connsiteX6" fmla="*/ 387215 w 387215"/>
              <a:gd name="connsiteY6" fmla="*/ 76173 h 387342"/>
              <a:gd name="connsiteX7" fmla="*/ 311042 w 387215"/>
              <a:gd name="connsiteY7" fmla="*/ 0 h 387342"/>
              <a:gd name="connsiteX8" fmla="*/ 76173 w 387215"/>
              <a:gd name="connsiteY8" fmla="*/ 0 h 38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215" h="387342">
                <a:moveTo>
                  <a:pt x="76173" y="0"/>
                </a:moveTo>
                <a:cubicBezTo>
                  <a:pt x="34151" y="0"/>
                  <a:pt x="0" y="34151"/>
                  <a:pt x="0" y="76173"/>
                </a:cubicBezTo>
                <a:lnTo>
                  <a:pt x="0" y="311169"/>
                </a:lnTo>
                <a:cubicBezTo>
                  <a:pt x="0" y="353191"/>
                  <a:pt x="34151" y="387342"/>
                  <a:pt x="76173" y="387342"/>
                </a:cubicBezTo>
                <a:lnTo>
                  <a:pt x="311042" y="387342"/>
                </a:lnTo>
                <a:cubicBezTo>
                  <a:pt x="353064" y="387342"/>
                  <a:pt x="387215" y="353191"/>
                  <a:pt x="387215" y="311169"/>
                </a:cubicBezTo>
                <a:lnTo>
                  <a:pt x="387215" y="76173"/>
                </a:lnTo>
                <a:cubicBezTo>
                  <a:pt x="387215" y="34151"/>
                  <a:pt x="353064" y="0"/>
                  <a:pt x="311042" y="0"/>
                </a:cubicBezTo>
                <a:lnTo>
                  <a:pt x="76173" y="0"/>
                </a:lnTo>
                <a:close/>
              </a:path>
            </a:pathLst>
          </a:custGeom>
          <a:solidFill>
            <a:srgbClr val="FBAD4C"/>
          </a:solidFill>
          <a:ln w="1269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BD312F36-FC81-447D-8BA0-4737F41C5BC3}"/>
              </a:ext>
            </a:extLst>
          </p:cNvPr>
          <p:cNvSpPr/>
          <p:nvPr userDrawn="1"/>
        </p:nvSpPr>
        <p:spPr>
          <a:xfrm>
            <a:off x="11946713" y="3085818"/>
            <a:ext cx="291998" cy="291363"/>
          </a:xfrm>
          <a:custGeom>
            <a:avLst/>
            <a:gdLst>
              <a:gd name="connsiteX0" fmla="*/ 145999 w 291998"/>
              <a:gd name="connsiteY0" fmla="*/ 0 h 291363"/>
              <a:gd name="connsiteX1" fmla="*/ 98518 w 291998"/>
              <a:gd name="connsiteY1" fmla="*/ 92551 h 291363"/>
              <a:gd name="connsiteX2" fmla="*/ 0 w 291998"/>
              <a:gd name="connsiteY2" fmla="*/ 111340 h 291363"/>
              <a:gd name="connsiteX3" fmla="*/ 69191 w 291998"/>
              <a:gd name="connsiteY3" fmla="*/ 187260 h 291363"/>
              <a:gd name="connsiteX4" fmla="*/ 55734 w 291998"/>
              <a:gd name="connsiteY4" fmla="*/ 291364 h 291363"/>
              <a:gd name="connsiteX5" fmla="*/ 145999 w 291998"/>
              <a:gd name="connsiteY5" fmla="*/ 245786 h 291363"/>
              <a:gd name="connsiteX6" fmla="*/ 236138 w 291998"/>
              <a:gd name="connsiteY6" fmla="*/ 291364 h 291363"/>
              <a:gd name="connsiteX7" fmla="*/ 222680 w 291998"/>
              <a:gd name="connsiteY7" fmla="*/ 187260 h 291363"/>
              <a:gd name="connsiteX8" fmla="*/ 291998 w 291998"/>
              <a:gd name="connsiteY8" fmla="*/ 111340 h 291363"/>
              <a:gd name="connsiteX9" fmla="*/ 193353 w 291998"/>
              <a:gd name="connsiteY9" fmla="*/ 92551 h 291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998" h="291363">
                <a:moveTo>
                  <a:pt x="145999" y="0"/>
                </a:moveTo>
                <a:lnTo>
                  <a:pt x="98518" y="92551"/>
                </a:lnTo>
                <a:lnTo>
                  <a:pt x="0" y="111340"/>
                </a:lnTo>
                <a:lnTo>
                  <a:pt x="69191" y="187260"/>
                </a:lnTo>
                <a:lnTo>
                  <a:pt x="55734" y="291364"/>
                </a:lnTo>
                <a:lnTo>
                  <a:pt x="145999" y="245786"/>
                </a:lnTo>
                <a:lnTo>
                  <a:pt x="236138" y="291364"/>
                </a:lnTo>
                <a:lnTo>
                  <a:pt x="222680" y="187260"/>
                </a:lnTo>
                <a:lnTo>
                  <a:pt x="291998" y="111340"/>
                </a:lnTo>
                <a:lnTo>
                  <a:pt x="193353" y="92551"/>
                </a:lnTo>
                <a:close/>
              </a:path>
            </a:pathLst>
          </a:custGeom>
          <a:solidFill>
            <a:srgbClr val="FFFFFF"/>
          </a:solidFill>
          <a:ln w="12691"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46BEA8D1-51F1-4453-8642-6531C3B4EFD7}"/>
              </a:ext>
            </a:extLst>
          </p:cNvPr>
          <p:cNvSpPr/>
          <p:nvPr userDrawn="1"/>
        </p:nvSpPr>
        <p:spPr>
          <a:xfrm>
            <a:off x="13384614" y="3035035"/>
            <a:ext cx="387215" cy="387342"/>
          </a:xfrm>
          <a:custGeom>
            <a:avLst/>
            <a:gdLst>
              <a:gd name="connsiteX0" fmla="*/ 76173 w 387215"/>
              <a:gd name="connsiteY0" fmla="*/ 0 h 387342"/>
              <a:gd name="connsiteX1" fmla="*/ 0 w 387215"/>
              <a:gd name="connsiteY1" fmla="*/ 76173 h 387342"/>
              <a:gd name="connsiteX2" fmla="*/ 0 w 387215"/>
              <a:gd name="connsiteY2" fmla="*/ 311169 h 387342"/>
              <a:gd name="connsiteX3" fmla="*/ 76173 w 387215"/>
              <a:gd name="connsiteY3" fmla="*/ 387342 h 387342"/>
              <a:gd name="connsiteX4" fmla="*/ 311042 w 387215"/>
              <a:gd name="connsiteY4" fmla="*/ 387342 h 387342"/>
              <a:gd name="connsiteX5" fmla="*/ 387215 w 387215"/>
              <a:gd name="connsiteY5" fmla="*/ 311169 h 387342"/>
              <a:gd name="connsiteX6" fmla="*/ 387215 w 387215"/>
              <a:gd name="connsiteY6" fmla="*/ 76173 h 387342"/>
              <a:gd name="connsiteX7" fmla="*/ 311042 w 387215"/>
              <a:gd name="connsiteY7" fmla="*/ 0 h 387342"/>
              <a:gd name="connsiteX8" fmla="*/ 76173 w 387215"/>
              <a:gd name="connsiteY8" fmla="*/ 0 h 38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215" h="387342">
                <a:moveTo>
                  <a:pt x="76173" y="0"/>
                </a:moveTo>
                <a:cubicBezTo>
                  <a:pt x="34150" y="0"/>
                  <a:pt x="0" y="34151"/>
                  <a:pt x="0" y="76173"/>
                </a:cubicBezTo>
                <a:lnTo>
                  <a:pt x="0" y="311169"/>
                </a:lnTo>
                <a:cubicBezTo>
                  <a:pt x="0" y="353191"/>
                  <a:pt x="34150" y="387342"/>
                  <a:pt x="76173" y="387342"/>
                </a:cubicBezTo>
                <a:lnTo>
                  <a:pt x="311042" y="387342"/>
                </a:lnTo>
                <a:cubicBezTo>
                  <a:pt x="353063" y="387342"/>
                  <a:pt x="387215" y="353191"/>
                  <a:pt x="387215" y="311169"/>
                </a:cubicBezTo>
                <a:lnTo>
                  <a:pt x="387215" y="76173"/>
                </a:lnTo>
                <a:cubicBezTo>
                  <a:pt x="387215" y="34151"/>
                  <a:pt x="353063" y="0"/>
                  <a:pt x="311042" y="0"/>
                </a:cubicBezTo>
                <a:lnTo>
                  <a:pt x="76173" y="0"/>
                </a:lnTo>
                <a:close/>
              </a:path>
            </a:pathLst>
          </a:custGeom>
          <a:solidFill>
            <a:srgbClr val="FBAD4C"/>
          </a:solidFill>
          <a:ln w="12691"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2E29096A-CA45-460E-8951-2775C52A8286}"/>
              </a:ext>
            </a:extLst>
          </p:cNvPr>
          <p:cNvSpPr/>
          <p:nvPr userDrawn="1"/>
        </p:nvSpPr>
        <p:spPr>
          <a:xfrm>
            <a:off x="13432223" y="3085818"/>
            <a:ext cx="291998" cy="291363"/>
          </a:xfrm>
          <a:custGeom>
            <a:avLst/>
            <a:gdLst>
              <a:gd name="connsiteX0" fmla="*/ 145999 w 291998"/>
              <a:gd name="connsiteY0" fmla="*/ 0 h 291363"/>
              <a:gd name="connsiteX1" fmla="*/ 98518 w 291998"/>
              <a:gd name="connsiteY1" fmla="*/ 92551 h 291363"/>
              <a:gd name="connsiteX2" fmla="*/ 0 w 291998"/>
              <a:gd name="connsiteY2" fmla="*/ 111340 h 291363"/>
              <a:gd name="connsiteX3" fmla="*/ 69190 w 291998"/>
              <a:gd name="connsiteY3" fmla="*/ 187260 h 291363"/>
              <a:gd name="connsiteX4" fmla="*/ 55734 w 291998"/>
              <a:gd name="connsiteY4" fmla="*/ 291364 h 291363"/>
              <a:gd name="connsiteX5" fmla="*/ 145999 w 291998"/>
              <a:gd name="connsiteY5" fmla="*/ 245786 h 291363"/>
              <a:gd name="connsiteX6" fmla="*/ 236265 w 291998"/>
              <a:gd name="connsiteY6" fmla="*/ 291364 h 291363"/>
              <a:gd name="connsiteX7" fmla="*/ 222807 w 291998"/>
              <a:gd name="connsiteY7" fmla="*/ 187260 h 291363"/>
              <a:gd name="connsiteX8" fmla="*/ 291998 w 291998"/>
              <a:gd name="connsiteY8" fmla="*/ 111340 h 291363"/>
              <a:gd name="connsiteX9" fmla="*/ 193481 w 291998"/>
              <a:gd name="connsiteY9" fmla="*/ 92551 h 291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998" h="291363">
                <a:moveTo>
                  <a:pt x="145999" y="0"/>
                </a:moveTo>
                <a:lnTo>
                  <a:pt x="98518" y="92551"/>
                </a:lnTo>
                <a:lnTo>
                  <a:pt x="0" y="111340"/>
                </a:lnTo>
                <a:lnTo>
                  <a:pt x="69190" y="187260"/>
                </a:lnTo>
                <a:lnTo>
                  <a:pt x="55734" y="291364"/>
                </a:lnTo>
                <a:lnTo>
                  <a:pt x="145999" y="245786"/>
                </a:lnTo>
                <a:lnTo>
                  <a:pt x="236265" y="291364"/>
                </a:lnTo>
                <a:lnTo>
                  <a:pt x="222807" y="187260"/>
                </a:lnTo>
                <a:lnTo>
                  <a:pt x="291998" y="111340"/>
                </a:lnTo>
                <a:lnTo>
                  <a:pt x="193481" y="92551"/>
                </a:lnTo>
                <a:close/>
              </a:path>
            </a:pathLst>
          </a:custGeom>
          <a:solidFill>
            <a:srgbClr val="FFFFFF"/>
          </a:solidFill>
          <a:ln w="12691" cap="flat">
            <a:noFill/>
            <a:prstDash val="solid"/>
            <a:miter/>
          </a:ln>
        </p:spPr>
        <p:txBody>
          <a:bodyPr rtlCol="0" anchor="ctr"/>
          <a:lstStyle/>
          <a:p>
            <a:endParaRPr lang="en-US"/>
          </a:p>
        </p:txBody>
      </p:sp>
      <p:pic>
        <p:nvPicPr>
          <p:cNvPr id="23" name="Graphic 22">
            <a:extLst>
              <a:ext uri="{FF2B5EF4-FFF2-40B4-BE49-F238E27FC236}">
                <a16:creationId xmlns:a16="http://schemas.microsoft.com/office/drawing/2014/main" id="{5A5A66C3-2535-4FEA-80E2-B3CF64CBF4F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881332" y="3954117"/>
            <a:ext cx="733425" cy="523875"/>
          </a:xfrm>
          <a:prstGeom prst="rect">
            <a:avLst/>
          </a:prstGeom>
        </p:spPr>
      </p:pic>
      <p:sp>
        <p:nvSpPr>
          <p:cNvPr id="26" name="Freeform: Shape 25">
            <a:extLst>
              <a:ext uri="{FF2B5EF4-FFF2-40B4-BE49-F238E27FC236}">
                <a16:creationId xmlns:a16="http://schemas.microsoft.com/office/drawing/2014/main" id="{F03600E5-C6A4-4165-A41D-262EC1169DF3}"/>
              </a:ext>
            </a:extLst>
          </p:cNvPr>
          <p:cNvSpPr/>
          <p:nvPr userDrawn="1"/>
        </p:nvSpPr>
        <p:spPr>
          <a:xfrm>
            <a:off x="10871778" y="8313731"/>
            <a:ext cx="12695" cy="3736182"/>
          </a:xfrm>
          <a:custGeom>
            <a:avLst/>
            <a:gdLst>
              <a:gd name="connsiteX0" fmla="*/ 0 w 12695"/>
              <a:gd name="connsiteY0" fmla="*/ 0 h 3736182"/>
              <a:gd name="connsiteX1" fmla="*/ 0 w 12695"/>
              <a:gd name="connsiteY1" fmla="*/ 3736183 h 3736182"/>
            </a:gdLst>
            <a:ahLst/>
            <a:cxnLst>
              <a:cxn ang="0">
                <a:pos x="connsiteX0" y="connsiteY0"/>
              </a:cxn>
              <a:cxn ang="0">
                <a:pos x="connsiteX1" y="connsiteY1"/>
              </a:cxn>
            </a:cxnLst>
            <a:rect l="l" t="t" r="r" b="b"/>
            <a:pathLst>
              <a:path w="12695" h="3736182">
                <a:moveTo>
                  <a:pt x="0" y="0"/>
                </a:moveTo>
                <a:lnTo>
                  <a:pt x="0" y="3736183"/>
                </a:lnTo>
              </a:path>
            </a:pathLst>
          </a:custGeom>
          <a:ln w="25383" cap="flat">
            <a:solidFill>
              <a:srgbClr val="FBAD4C"/>
            </a:solid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A63CC4F3-83E8-474E-B773-F0CE349F5EAB}"/>
              </a:ext>
            </a:extLst>
          </p:cNvPr>
          <p:cNvSpPr/>
          <p:nvPr userDrawn="1"/>
        </p:nvSpPr>
        <p:spPr>
          <a:xfrm>
            <a:off x="11403850" y="8313731"/>
            <a:ext cx="387215" cy="387342"/>
          </a:xfrm>
          <a:custGeom>
            <a:avLst/>
            <a:gdLst>
              <a:gd name="connsiteX0" fmla="*/ 76173 w 387215"/>
              <a:gd name="connsiteY0" fmla="*/ 0 h 387342"/>
              <a:gd name="connsiteX1" fmla="*/ 0 w 387215"/>
              <a:gd name="connsiteY1" fmla="*/ 76173 h 387342"/>
              <a:gd name="connsiteX2" fmla="*/ 0 w 387215"/>
              <a:gd name="connsiteY2" fmla="*/ 311169 h 387342"/>
              <a:gd name="connsiteX3" fmla="*/ 76173 w 387215"/>
              <a:gd name="connsiteY3" fmla="*/ 387342 h 387342"/>
              <a:gd name="connsiteX4" fmla="*/ 311042 w 387215"/>
              <a:gd name="connsiteY4" fmla="*/ 387342 h 387342"/>
              <a:gd name="connsiteX5" fmla="*/ 387215 w 387215"/>
              <a:gd name="connsiteY5" fmla="*/ 311169 h 387342"/>
              <a:gd name="connsiteX6" fmla="*/ 387215 w 387215"/>
              <a:gd name="connsiteY6" fmla="*/ 76173 h 387342"/>
              <a:gd name="connsiteX7" fmla="*/ 311042 w 387215"/>
              <a:gd name="connsiteY7" fmla="*/ 0 h 387342"/>
              <a:gd name="connsiteX8" fmla="*/ 76173 w 387215"/>
              <a:gd name="connsiteY8" fmla="*/ 0 h 38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215" h="387342">
                <a:moveTo>
                  <a:pt x="76173" y="0"/>
                </a:moveTo>
                <a:cubicBezTo>
                  <a:pt x="34151" y="0"/>
                  <a:pt x="0" y="34151"/>
                  <a:pt x="0" y="76173"/>
                </a:cubicBezTo>
                <a:lnTo>
                  <a:pt x="0" y="311169"/>
                </a:lnTo>
                <a:cubicBezTo>
                  <a:pt x="0" y="353191"/>
                  <a:pt x="34151" y="387342"/>
                  <a:pt x="76173" y="387342"/>
                </a:cubicBezTo>
                <a:lnTo>
                  <a:pt x="311042" y="387342"/>
                </a:lnTo>
                <a:cubicBezTo>
                  <a:pt x="353064" y="387342"/>
                  <a:pt x="387215" y="353191"/>
                  <a:pt x="387215" y="311169"/>
                </a:cubicBezTo>
                <a:lnTo>
                  <a:pt x="387215" y="76173"/>
                </a:lnTo>
                <a:cubicBezTo>
                  <a:pt x="387215" y="34151"/>
                  <a:pt x="353064" y="0"/>
                  <a:pt x="311042" y="0"/>
                </a:cubicBezTo>
                <a:lnTo>
                  <a:pt x="76173" y="0"/>
                </a:lnTo>
                <a:close/>
              </a:path>
            </a:pathLst>
          </a:custGeom>
          <a:solidFill>
            <a:srgbClr val="FBAD4C"/>
          </a:solidFill>
          <a:ln w="12691"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5AD22231-5E71-40BE-A747-6B34FA92F554}"/>
              </a:ext>
            </a:extLst>
          </p:cNvPr>
          <p:cNvSpPr/>
          <p:nvPr userDrawn="1"/>
        </p:nvSpPr>
        <p:spPr>
          <a:xfrm>
            <a:off x="11451458" y="8364513"/>
            <a:ext cx="291998" cy="291490"/>
          </a:xfrm>
          <a:custGeom>
            <a:avLst/>
            <a:gdLst>
              <a:gd name="connsiteX0" fmla="*/ 145999 w 291998"/>
              <a:gd name="connsiteY0" fmla="*/ 0 h 291490"/>
              <a:gd name="connsiteX1" fmla="*/ 98645 w 291998"/>
              <a:gd name="connsiteY1" fmla="*/ 92551 h 291490"/>
              <a:gd name="connsiteX2" fmla="*/ 0 w 291998"/>
              <a:gd name="connsiteY2" fmla="*/ 111340 h 291490"/>
              <a:gd name="connsiteX3" fmla="*/ 69318 w 291998"/>
              <a:gd name="connsiteY3" fmla="*/ 187260 h 291490"/>
              <a:gd name="connsiteX4" fmla="*/ 55861 w 291998"/>
              <a:gd name="connsiteY4" fmla="*/ 291491 h 291490"/>
              <a:gd name="connsiteX5" fmla="*/ 145999 w 291998"/>
              <a:gd name="connsiteY5" fmla="*/ 245787 h 291490"/>
              <a:gd name="connsiteX6" fmla="*/ 236265 w 291998"/>
              <a:gd name="connsiteY6" fmla="*/ 291491 h 291490"/>
              <a:gd name="connsiteX7" fmla="*/ 222807 w 291998"/>
              <a:gd name="connsiteY7" fmla="*/ 187260 h 291490"/>
              <a:gd name="connsiteX8" fmla="*/ 291998 w 291998"/>
              <a:gd name="connsiteY8" fmla="*/ 111340 h 291490"/>
              <a:gd name="connsiteX9" fmla="*/ 193481 w 291998"/>
              <a:gd name="connsiteY9" fmla="*/ 92551 h 291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998" h="291490">
                <a:moveTo>
                  <a:pt x="145999" y="0"/>
                </a:moveTo>
                <a:lnTo>
                  <a:pt x="98645" y="92551"/>
                </a:lnTo>
                <a:lnTo>
                  <a:pt x="0" y="111340"/>
                </a:lnTo>
                <a:lnTo>
                  <a:pt x="69318" y="187260"/>
                </a:lnTo>
                <a:lnTo>
                  <a:pt x="55861" y="291491"/>
                </a:lnTo>
                <a:lnTo>
                  <a:pt x="145999" y="245787"/>
                </a:lnTo>
                <a:lnTo>
                  <a:pt x="236265" y="291491"/>
                </a:lnTo>
                <a:lnTo>
                  <a:pt x="222807" y="187260"/>
                </a:lnTo>
                <a:lnTo>
                  <a:pt x="291998" y="111340"/>
                </a:lnTo>
                <a:lnTo>
                  <a:pt x="193481" y="92551"/>
                </a:lnTo>
                <a:close/>
              </a:path>
            </a:pathLst>
          </a:custGeom>
          <a:solidFill>
            <a:srgbClr val="FFFFFF"/>
          </a:solidFill>
          <a:ln w="12691"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CB488A78-1A02-4E25-ADAF-B4ED92E3AE6E}"/>
              </a:ext>
            </a:extLst>
          </p:cNvPr>
          <p:cNvSpPr/>
          <p:nvPr userDrawn="1"/>
        </p:nvSpPr>
        <p:spPr>
          <a:xfrm>
            <a:off x="12889360" y="8313731"/>
            <a:ext cx="387215" cy="387342"/>
          </a:xfrm>
          <a:custGeom>
            <a:avLst/>
            <a:gdLst>
              <a:gd name="connsiteX0" fmla="*/ 76173 w 387215"/>
              <a:gd name="connsiteY0" fmla="*/ 0 h 387342"/>
              <a:gd name="connsiteX1" fmla="*/ 0 w 387215"/>
              <a:gd name="connsiteY1" fmla="*/ 76173 h 387342"/>
              <a:gd name="connsiteX2" fmla="*/ 0 w 387215"/>
              <a:gd name="connsiteY2" fmla="*/ 311169 h 387342"/>
              <a:gd name="connsiteX3" fmla="*/ 76173 w 387215"/>
              <a:gd name="connsiteY3" fmla="*/ 387342 h 387342"/>
              <a:gd name="connsiteX4" fmla="*/ 311042 w 387215"/>
              <a:gd name="connsiteY4" fmla="*/ 387342 h 387342"/>
              <a:gd name="connsiteX5" fmla="*/ 387215 w 387215"/>
              <a:gd name="connsiteY5" fmla="*/ 311169 h 387342"/>
              <a:gd name="connsiteX6" fmla="*/ 387215 w 387215"/>
              <a:gd name="connsiteY6" fmla="*/ 76173 h 387342"/>
              <a:gd name="connsiteX7" fmla="*/ 311042 w 387215"/>
              <a:gd name="connsiteY7" fmla="*/ 0 h 387342"/>
              <a:gd name="connsiteX8" fmla="*/ 76173 w 387215"/>
              <a:gd name="connsiteY8" fmla="*/ 0 h 38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215" h="387342">
                <a:moveTo>
                  <a:pt x="76173" y="0"/>
                </a:moveTo>
                <a:cubicBezTo>
                  <a:pt x="34150" y="0"/>
                  <a:pt x="0" y="34151"/>
                  <a:pt x="0" y="76173"/>
                </a:cubicBezTo>
                <a:lnTo>
                  <a:pt x="0" y="311169"/>
                </a:lnTo>
                <a:cubicBezTo>
                  <a:pt x="0" y="353191"/>
                  <a:pt x="34150" y="387342"/>
                  <a:pt x="76173" y="387342"/>
                </a:cubicBezTo>
                <a:lnTo>
                  <a:pt x="311042" y="387342"/>
                </a:lnTo>
                <a:cubicBezTo>
                  <a:pt x="353063" y="387342"/>
                  <a:pt x="387215" y="353191"/>
                  <a:pt x="387215" y="311169"/>
                </a:cubicBezTo>
                <a:lnTo>
                  <a:pt x="387215" y="76173"/>
                </a:lnTo>
                <a:cubicBezTo>
                  <a:pt x="387215" y="34151"/>
                  <a:pt x="353063" y="0"/>
                  <a:pt x="311042" y="0"/>
                </a:cubicBezTo>
                <a:lnTo>
                  <a:pt x="76173" y="0"/>
                </a:lnTo>
                <a:close/>
              </a:path>
            </a:pathLst>
          </a:custGeom>
          <a:solidFill>
            <a:srgbClr val="FBAD4C"/>
          </a:solidFill>
          <a:ln w="12691"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52FD5C9C-4C96-4D09-AA08-953222386AC1}"/>
              </a:ext>
            </a:extLst>
          </p:cNvPr>
          <p:cNvSpPr/>
          <p:nvPr userDrawn="1"/>
        </p:nvSpPr>
        <p:spPr>
          <a:xfrm>
            <a:off x="12937095" y="8364513"/>
            <a:ext cx="291871" cy="291490"/>
          </a:xfrm>
          <a:custGeom>
            <a:avLst/>
            <a:gdLst>
              <a:gd name="connsiteX0" fmla="*/ 145999 w 291871"/>
              <a:gd name="connsiteY0" fmla="*/ 0 h 291490"/>
              <a:gd name="connsiteX1" fmla="*/ 98518 w 291871"/>
              <a:gd name="connsiteY1" fmla="*/ 92551 h 291490"/>
              <a:gd name="connsiteX2" fmla="*/ 0 w 291871"/>
              <a:gd name="connsiteY2" fmla="*/ 111340 h 291490"/>
              <a:gd name="connsiteX3" fmla="*/ 69190 w 291871"/>
              <a:gd name="connsiteY3" fmla="*/ 187260 h 291490"/>
              <a:gd name="connsiteX4" fmla="*/ 55734 w 291871"/>
              <a:gd name="connsiteY4" fmla="*/ 291491 h 291490"/>
              <a:gd name="connsiteX5" fmla="*/ 145999 w 291871"/>
              <a:gd name="connsiteY5" fmla="*/ 245787 h 291490"/>
              <a:gd name="connsiteX6" fmla="*/ 236138 w 291871"/>
              <a:gd name="connsiteY6" fmla="*/ 291491 h 291490"/>
              <a:gd name="connsiteX7" fmla="*/ 222681 w 291871"/>
              <a:gd name="connsiteY7" fmla="*/ 187260 h 291490"/>
              <a:gd name="connsiteX8" fmla="*/ 291871 w 291871"/>
              <a:gd name="connsiteY8" fmla="*/ 111340 h 291490"/>
              <a:gd name="connsiteX9" fmla="*/ 193353 w 291871"/>
              <a:gd name="connsiteY9" fmla="*/ 92551 h 291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871" h="291490">
                <a:moveTo>
                  <a:pt x="145999" y="0"/>
                </a:moveTo>
                <a:lnTo>
                  <a:pt x="98518" y="92551"/>
                </a:lnTo>
                <a:lnTo>
                  <a:pt x="0" y="111340"/>
                </a:lnTo>
                <a:lnTo>
                  <a:pt x="69190" y="187260"/>
                </a:lnTo>
                <a:lnTo>
                  <a:pt x="55734" y="291491"/>
                </a:lnTo>
                <a:lnTo>
                  <a:pt x="145999" y="245787"/>
                </a:lnTo>
                <a:lnTo>
                  <a:pt x="236138" y="291491"/>
                </a:lnTo>
                <a:lnTo>
                  <a:pt x="222681" y="187260"/>
                </a:lnTo>
                <a:lnTo>
                  <a:pt x="291871" y="111340"/>
                </a:lnTo>
                <a:lnTo>
                  <a:pt x="193353" y="92551"/>
                </a:lnTo>
                <a:close/>
              </a:path>
            </a:pathLst>
          </a:custGeom>
          <a:solidFill>
            <a:srgbClr val="FFFFFF"/>
          </a:solidFill>
          <a:ln w="12691"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A009AC8A-39C4-4E9D-A5CF-B09E126EE7A7}"/>
              </a:ext>
            </a:extLst>
          </p:cNvPr>
          <p:cNvSpPr/>
          <p:nvPr userDrawn="1"/>
        </p:nvSpPr>
        <p:spPr>
          <a:xfrm>
            <a:off x="12394232" y="8313731"/>
            <a:ext cx="387215" cy="387342"/>
          </a:xfrm>
          <a:custGeom>
            <a:avLst/>
            <a:gdLst>
              <a:gd name="connsiteX0" fmla="*/ 76173 w 387215"/>
              <a:gd name="connsiteY0" fmla="*/ 0 h 387342"/>
              <a:gd name="connsiteX1" fmla="*/ 0 w 387215"/>
              <a:gd name="connsiteY1" fmla="*/ 76173 h 387342"/>
              <a:gd name="connsiteX2" fmla="*/ 0 w 387215"/>
              <a:gd name="connsiteY2" fmla="*/ 311169 h 387342"/>
              <a:gd name="connsiteX3" fmla="*/ 76173 w 387215"/>
              <a:gd name="connsiteY3" fmla="*/ 387342 h 387342"/>
              <a:gd name="connsiteX4" fmla="*/ 311042 w 387215"/>
              <a:gd name="connsiteY4" fmla="*/ 387342 h 387342"/>
              <a:gd name="connsiteX5" fmla="*/ 387215 w 387215"/>
              <a:gd name="connsiteY5" fmla="*/ 311169 h 387342"/>
              <a:gd name="connsiteX6" fmla="*/ 387215 w 387215"/>
              <a:gd name="connsiteY6" fmla="*/ 76173 h 387342"/>
              <a:gd name="connsiteX7" fmla="*/ 311042 w 387215"/>
              <a:gd name="connsiteY7" fmla="*/ 0 h 387342"/>
              <a:gd name="connsiteX8" fmla="*/ 76173 w 387215"/>
              <a:gd name="connsiteY8" fmla="*/ 0 h 38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215" h="387342">
                <a:moveTo>
                  <a:pt x="76173" y="0"/>
                </a:moveTo>
                <a:cubicBezTo>
                  <a:pt x="34151" y="0"/>
                  <a:pt x="0" y="34151"/>
                  <a:pt x="0" y="76173"/>
                </a:cubicBezTo>
                <a:lnTo>
                  <a:pt x="0" y="311169"/>
                </a:lnTo>
                <a:cubicBezTo>
                  <a:pt x="0" y="353191"/>
                  <a:pt x="34151" y="387342"/>
                  <a:pt x="76173" y="387342"/>
                </a:cubicBezTo>
                <a:lnTo>
                  <a:pt x="311042" y="387342"/>
                </a:lnTo>
                <a:cubicBezTo>
                  <a:pt x="353064" y="387342"/>
                  <a:pt x="387215" y="353191"/>
                  <a:pt x="387215" y="311169"/>
                </a:cubicBezTo>
                <a:lnTo>
                  <a:pt x="387215" y="76173"/>
                </a:lnTo>
                <a:cubicBezTo>
                  <a:pt x="387215" y="34151"/>
                  <a:pt x="353064" y="0"/>
                  <a:pt x="311042" y="0"/>
                </a:cubicBezTo>
                <a:lnTo>
                  <a:pt x="76173" y="0"/>
                </a:lnTo>
                <a:close/>
              </a:path>
            </a:pathLst>
          </a:custGeom>
          <a:solidFill>
            <a:srgbClr val="FBAD4C"/>
          </a:solidFill>
          <a:ln w="12691"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D2F867D5-E7B5-4631-B0B8-2B8FECF603F9}"/>
              </a:ext>
            </a:extLst>
          </p:cNvPr>
          <p:cNvSpPr/>
          <p:nvPr userDrawn="1"/>
        </p:nvSpPr>
        <p:spPr>
          <a:xfrm>
            <a:off x="12441840" y="8364513"/>
            <a:ext cx="291998" cy="291490"/>
          </a:xfrm>
          <a:custGeom>
            <a:avLst/>
            <a:gdLst>
              <a:gd name="connsiteX0" fmla="*/ 145999 w 291998"/>
              <a:gd name="connsiteY0" fmla="*/ 0 h 291490"/>
              <a:gd name="connsiteX1" fmla="*/ 98518 w 291998"/>
              <a:gd name="connsiteY1" fmla="*/ 92551 h 291490"/>
              <a:gd name="connsiteX2" fmla="*/ 0 w 291998"/>
              <a:gd name="connsiteY2" fmla="*/ 111340 h 291490"/>
              <a:gd name="connsiteX3" fmla="*/ 69317 w 291998"/>
              <a:gd name="connsiteY3" fmla="*/ 187260 h 291490"/>
              <a:gd name="connsiteX4" fmla="*/ 55860 w 291998"/>
              <a:gd name="connsiteY4" fmla="*/ 291491 h 291490"/>
              <a:gd name="connsiteX5" fmla="*/ 145999 w 291998"/>
              <a:gd name="connsiteY5" fmla="*/ 245787 h 291490"/>
              <a:gd name="connsiteX6" fmla="*/ 236265 w 291998"/>
              <a:gd name="connsiteY6" fmla="*/ 291491 h 291490"/>
              <a:gd name="connsiteX7" fmla="*/ 222807 w 291998"/>
              <a:gd name="connsiteY7" fmla="*/ 187260 h 291490"/>
              <a:gd name="connsiteX8" fmla="*/ 291998 w 291998"/>
              <a:gd name="connsiteY8" fmla="*/ 111340 h 291490"/>
              <a:gd name="connsiteX9" fmla="*/ 193481 w 291998"/>
              <a:gd name="connsiteY9" fmla="*/ 92551 h 291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998" h="291490">
                <a:moveTo>
                  <a:pt x="145999" y="0"/>
                </a:moveTo>
                <a:lnTo>
                  <a:pt x="98518" y="92551"/>
                </a:lnTo>
                <a:lnTo>
                  <a:pt x="0" y="111340"/>
                </a:lnTo>
                <a:lnTo>
                  <a:pt x="69317" y="187260"/>
                </a:lnTo>
                <a:lnTo>
                  <a:pt x="55860" y="291491"/>
                </a:lnTo>
                <a:lnTo>
                  <a:pt x="145999" y="245787"/>
                </a:lnTo>
                <a:lnTo>
                  <a:pt x="236265" y="291491"/>
                </a:lnTo>
                <a:lnTo>
                  <a:pt x="222807" y="187260"/>
                </a:lnTo>
                <a:lnTo>
                  <a:pt x="291998" y="111340"/>
                </a:lnTo>
                <a:lnTo>
                  <a:pt x="193481" y="92551"/>
                </a:lnTo>
                <a:close/>
              </a:path>
            </a:pathLst>
          </a:custGeom>
          <a:solidFill>
            <a:srgbClr val="FFFFFF"/>
          </a:solidFill>
          <a:ln w="12691"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D2F0FFCD-2BA1-4E83-BBC8-A6034E21C233}"/>
              </a:ext>
            </a:extLst>
          </p:cNvPr>
          <p:cNvSpPr/>
          <p:nvPr userDrawn="1"/>
        </p:nvSpPr>
        <p:spPr>
          <a:xfrm>
            <a:off x="11898977" y="8313731"/>
            <a:ext cx="387215" cy="387342"/>
          </a:xfrm>
          <a:custGeom>
            <a:avLst/>
            <a:gdLst>
              <a:gd name="connsiteX0" fmla="*/ 76173 w 387215"/>
              <a:gd name="connsiteY0" fmla="*/ 0 h 387342"/>
              <a:gd name="connsiteX1" fmla="*/ 0 w 387215"/>
              <a:gd name="connsiteY1" fmla="*/ 76173 h 387342"/>
              <a:gd name="connsiteX2" fmla="*/ 0 w 387215"/>
              <a:gd name="connsiteY2" fmla="*/ 311169 h 387342"/>
              <a:gd name="connsiteX3" fmla="*/ 76173 w 387215"/>
              <a:gd name="connsiteY3" fmla="*/ 387342 h 387342"/>
              <a:gd name="connsiteX4" fmla="*/ 311042 w 387215"/>
              <a:gd name="connsiteY4" fmla="*/ 387342 h 387342"/>
              <a:gd name="connsiteX5" fmla="*/ 387215 w 387215"/>
              <a:gd name="connsiteY5" fmla="*/ 311169 h 387342"/>
              <a:gd name="connsiteX6" fmla="*/ 387215 w 387215"/>
              <a:gd name="connsiteY6" fmla="*/ 76173 h 387342"/>
              <a:gd name="connsiteX7" fmla="*/ 311042 w 387215"/>
              <a:gd name="connsiteY7" fmla="*/ 0 h 387342"/>
              <a:gd name="connsiteX8" fmla="*/ 76173 w 387215"/>
              <a:gd name="connsiteY8" fmla="*/ 0 h 38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215" h="387342">
                <a:moveTo>
                  <a:pt x="76173" y="0"/>
                </a:moveTo>
                <a:cubicBezTo>
                  <a:pt x="34151" y="0"/>
                  <a:pt x="0" y="34151"/>
                  <a:pt x="0" y="76173"/>
                </a:cubicBezTo>
                <a:lnTo>
                  <a:pt x="0" y="311169"/>
                </a:lnTo>
                <a:cubicBezTo>
                  <a:pt x="0" y="353191"/>
                  <a:pt x="34151" y="387342"/>
                  <a:pt x="76173" y="387342"/>
                </a:cubicBezTo>
                <a:lnTo>
                  <a:pt x="311042" y="387342"/>
                </a:lnTo>
                <a:cubicBezTo>
                  <a:pt x="353064" y="387342"/>
                  <a:pt x="387215" y="353191"/>
                  <a:pt x="387215" y="311169"/>
                </a:cubicBezTo>
                <a:lnTo>
                  <a:pt x="387215" y="76173"/>
                </a:lnTo>
                <a:cubicBezTo>
                  <a:pt x="387215" y="34151"/>
                  <a:pt x="353064" y="0"/>
                  <a:pt x="311042" y="0"/>
                </a:cubicBezTo>
                <a:lnTo>
                  <a:pt x="76173" y="0"/>
                </a:lnTo>
                <a:close/>
              </a:path>
            </a:pathLst>
          </a:custGeom>
          <a:solidFill>
            <a:srgbClr val="FBAD4C"/>
          </a:solidFill>
          <a:ln w="12691"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44425D08-42F0-4BDE-B920-18AFFCEB7508}"/>
              </a:ext>
            </a:extLst>
          </p:cNvPr>
          <p:cNvSpPr/>
          <p:nvPr userDrawn="1"/>
        </p:nvSpPr>
        <p:spPr>
          <a:xfrm>
            <a:off x="11946713" y="8364513"/>
            <a:ext cx="291998" cy="291490"/>
          </a:xfrm>
          <a:custGeom>
            <a:avLst/>
            <a:gdLst>
              <a:gd name="connsiteX0" fmla="*/ 145999 w 291998"/>
              <a:gd name="connsiteY0" fmla="*/ 0 h 291490"/>
              <a:gd name="connsiteX1" fmla="*/ 98518 w 291998"/>
              <a:gd name="connsiteY1" fmla="*/ 92551 h 291490"/>
              <a:gd name="connsiteX2" fmla="*/ 0 w 291998"/>
              <a:gd name="connsiteY2" fmla="*/ 111340 h 291490"/>
              <a:gd name="connsiteX3" fmla="*/ 69191 w 291998"/>
              <a:gd name="connsiteY3" fmla="*/ 187260 h 291490"/>
              <a:gd name="connsiteX4" fmla="*/ 55734 w 291998"/>
              <a:gd name="connsiteY4" fmla="*/ 291491 h 291490"/>
              <a:gd name="connsiteX5" fmla="*/ 145999 w 291998"/>
              <a:gd name="connsiteY5" fmla="*/ 245787 h 291490"/>
              <a:gd name="connsiteX6" fmla="*/ 236138 w 291998"/>
              <a:gd name="connsiteY6" fmla="*/ 291491 h 291490"/>
              <a:gd name="connsiteX7" fmla="*/ 222680 w 291998"/>
              <a:gd name="connsiteY7" fmla="*/ 187260 h 291490"/>
              <a:gd name="connsiteX8" fmla="*/ 291998 w 291998"/>
              <a:gd name="connsiteY8" fmla="*/ 111340 h 291490"/>
              <a:gd name="connsiteX9" fmla="*/ 193353 w 291998"/>
              <a:gd name="connsiteY9" fmla="*/ 92551 h 291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998" h="291490">
                <a:moveTo>
                  <a:pt x="145999" y="0"/>
                </a:moveTo>
                <a:lnTo>
                  <a:pt x="98518" y="92551"/>
                </a:lnTo>
                <a:lnTo>
                  <a:pt x="0" y="111340"/>
                </a:lnTo>
                <a:lnTo>
                  <a:pt x="69191" y="187260"/>
                </a:lnTo>
                <a:lnTo>
                  <a:pt x="55734" y="291491"/>
                </a:lnTo>
                <a:lnTo>
                  <a:pt x="145999" y="245787"/>
                </a:lnTo>
                <a:lnTo>
                  <a:pt x="236138" y="291491"/>
                </a:lnTo>
                <a:lnTo>
                  <a:pt x="222680" y="187260"/>
                </a:lnTo>
                <a:lnTo>
                  <a:pt x="291998" y="111340"/>
                </a:lnTo>
                <a:lnTo>
                  <a:pt x="193353" y="92551"/>
                </a:lnTo>
                <a:close/>
              </a:path>
            </a:pathLst>
          </a:custGeom>
          <a:solidFill>
            <a:srgbClr val="FFFFFF"/>
          </a:solidFill>
          <a:ln w="12691"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A774D476-0830-4CAD-B54E-DB03A238A734}"/>
              </a:ext>
            </a:extLst>
          </p:cNvPr>
          <p:cNvSpPr/>
          <p:nvPr userDrawn="1"/>
        </p:nvSpPr>
        <p:spPr>
          <a:xfrm>
            <a:off x="13384614" y="8313731"/>
            <a:ext cx="387215" cy="387342"/>
          </a:xfrm>
          <a:custGeom>
            <a:avLst/>
            <a:gdLst>
              <a:gd name="connsiteX0" fmla="*/ 76173 w 387215"/>
              <a:gd name="connsiteY0" fmla="*/ 0 h 387342"/>
              <a:gd name="connsiteX1" fmla="*/ 0 w 387215"/>
              <a:gd name="connsiteY1" fmla="*/ 76173 h 387342"/>
              <a:gd name="connsiteX2" fmla="*/ 0 w 387215"/>
              <a:gd name="connsiteY2" fmla="*/ 311169 h 387342"/>
              <a:gd name="connsiteX3" fmla="*/ 76173 w 387215"/>
              <a:gd name="connsiteY3" fmla="*/ 387342 h 387342"/>
              <a:gd name="connsiteX4" fmla="*/ 311042 w 387215"/>
              <a:gd name="connsiteY4" fmla="*/ 387342 h 387342"/>
              <a:gd name="connsiteX5" fmla="*/ 387215 w 387215"/>
              <a:gd name="connsiteY5" fmla="*/ 311169 h 387342"/>
              <a:gd name="connsiteX6" fmla="*/ 387215 w 387215"/>
              <a:gd name="connsiteY6" fmla="*/ 76173 h 387342"/>
              <a:gd name="connsiteX7" fmla="*/ 311042 w 387215"/>
              <a:gd name="connsiteY7" fmla="*/ 0 h 387342"/>
              <a:gd name="connsiteX8" fmla="*/ 76173 w 387215"/>
              <a:gd name="connsiteY8" fmla="*/ 0 h 38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215" h="387342">
                <a:moveTo>
                  <a:pt x="76173" y="0"/>
                </a:moveTo>
                <a:cubicBezTo>
                  <a:pt x="34150" y="0"/>
                  <a:pt x="0" y="34151"/>
                  <a:pt x="0" y="76173"/>
                </a:cubicBezTo>
                <a:lnTo>
                  <a:pt x="0" y="311169"/>
                </a:lnTo>
                <a:cubicBezTo>
                  <a:pt x="0" y="353191"/>
                  <a:pt x="34150" y="387342"/>
                  <a:pt x="76173" y="387342"/>
                </a:cubicBezTo>
                <a:lnTo>
                  <a:pt x="311042" y="387342"/>
                </a:lnTo>
                <a:cubicBezTo>
                  <a:pt x="353063" y="387342"/>
                  <a:pt x="387215" y="353191"/>
                  <a:pt x="387215" y="311169"/>
                </a:cubicBezTo>
                <a:lnTo>
                  <a:pt x="387215" y="76173"/>
                </a:lnTo>
                <a:cubicBezTo>
                  <a:pt x="387215" y="34151"/>
                  <a:pt x="353063" y="0"/>
                  <a:pt x="311042" y="0"/>
                </a:cubicBezTo>
                <a:lnTo>
                  <a:pt x="76173" y="0"/>
                </a:lnTo>
                <a:close/>
              </a:path>
            </a:pathLst>
          </a:custGeom>
          <a:solidFill>
            <a:srgbClr val="C4C4C4"/>
          </a:solidFill>
          <a:ln w="12691"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28FEFAB4-35FE-4051-A9E3-DD766D749E3A}"/>
              </a:ext>
            </a:extLst>
          </p:cNvPr>
          <p:cNvSpPr/>
          <p:nvPr userDrawn="1"/>
        </p:nvSpPr>
        <p:spPr>
          <a:xfrm>
            <a:off x="13432223" y="8364513"/>
            <a:ext cx="291998" cy="291490"/>
          </a:xfrm>
          <a:custGeom>
            <a:avLst/>
            <a:gdLst>
              <a:gd name="connsiteX0" fmla="*/ 145999 w 291998"/>
              <a:gd name="connsiteY0" fmla="*/ 0 h 291490"/>
              <a:gd name="connsiteX1" fmla="*/ 98518 w 291998"/>
              <a:gd name="connsiteY1" fmla="*/ 92551 h 291490"/>
              <a:gd name="connsiteX2" fmla="*/ 0 w 291998"/>
              <a:gd name="connsiteY2" fmla="*/ 111340 h 291490"/>
              <a:gd name="connsiteX3" fmla="*/ 69190 w 291998"/>
              <a:gd name="connsiteY3" fmla="*/ 187260 h 291490"/>
              <a:gd name="connsiteX4" fmla="*/ 55734 w 291998"/>
              <a:gd name="connsiteY4" fmla="*/ 291491 h 291490"/>
              <a:gd name="connsiteX5" fmla="*/ 145999 w 291998"/>
              <a:gd name="connsiteY5" fmla="*/ 245787 h 291490"/>
              <a:gd name="connsiteX6" fmla="*/ 236265 w 291998"/>
              <a:gd name="connsiteY6" fmla="*/ 291491 h 291490"/>
              <a:gd name="connsiteX7" fmla="*/ 222807 w 291998"/>
              <a:gd name="connsiteY7" fmla="*/ 187260 h 291490"/>
              <a:gd name="connsiteX8" fmla="*/ 291998 w 291998"/>
              <a:gd name="connsiteY8" fmla="*/ 111340 h 291490"/>
              <a:gd name="connsiteX9" fmla="*/ 193481 w 291998"/>
              <a:gd name="connsiteY9" fmla="*/ 92551 h 291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998" h="291490">
                <a:moveTo>
                  <a:pt x="145999" y="0"/>
                </a:moveTo>
                <a:lnTo>
                  <a:pt x="98518" y="92551"/>
                </a:lnTo>
                <a:lnTo>
                  <a:pt x="0" y="111340"/>
                </a:lnTo>
                <a:lnTo>
                  <a:pt x="69190" y="187260"/>
                </a:lnTo>
                <a:lnTo>
                  <a:pt x="55734" y="291491"/>
                </a:lnTo>
                <a:lnTo>
                  <a:pt x="145999" y="245787"/>
                </a:lnTo>
                <a:lnTo>
                  <a:pt x="236265" y="291491"/>
                </a:lnTo>
                <a:lnTo>
                  <a:pt x="222807" y="187260"/>
                </a:lnTo>
                <a:lnTo>
                  <a:pt x="291998" y="111340"/>
                </a:lnTo>
                <a:lnTo>
                  <a:pt x="193481" y="92551"/>
                </a:lnTo>
                <a:close/>
              </a:path>
            </a:pathLst>
          </a:custGeom>
          <a:solidFill>
            <a:srgbClr val="FFFFFF"/>
          </a:solidFill>
          <a:ln w="12691" cap="flat">
            <a:noFill/>
            <a:prstDash val="solid"/>
            <a:miter/>
          </a:ln>
        </p:spPr>
        <p:txBody>
          <a:bodyPr rtlCol="0" anchor="ctr"/>
          <a:lstStyle/>
          <a:p>
            <a:endParaRPr lang="en-US"/>
          </a:p>
        </p:txBody>
      </p:sp>
      <p:pic>
        <p:nvPicPr>
          <p:cNvPr id="37" name="Graphic 36">
            <a:extLst>
              <a:ext uri="{FF2B5EF4-FFF2-40B4-BE49-F238E27FC236}">
                <a16:creationId xmlns:a16="http://schemas.microsoft.com/office/drawing/2014/main" id="{88A3AAFD-8F1A-4096-9768-74D2094B81A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881332" y="9242251"/>
            <a:ext cx="733425" cy="523875"/>
          </a:xfrm>
          <a:prstGeom prst="rect">
            <a:avLst/>
          </a:prstGeom>
        </p:spPr>
      </p:pic>
      <p:sp>
        <p:nvSpPr>
          <p:cNvPr id="42" name="Freeform: Shape 41">
            <a:extLst>
              <a:ext uri="{FF2B5EF4-FFF2-40B4-BE49-F238E27FC236}">
                <a16:creationId xmlns:a16="http://schemas.microsoft.com/office/drawing/2014/main" id="{8EA3A4B1-D03A-45AC-82CA-1B119EDEEDF2}"/>
              </a:ext>
            </a:extLst>
          </p:cNvPr>
          <p:cNvSpPr/>
          <p:nvPr userDrawn="1"/>
        </p:nvSpPr>
        <p:spPr>
          <a:xfrm>
            <a:off x="10871778" y="13594204"/>
            <a:ext cx="12695" cy="3736055"/>
          </a:xfrm>
          <a:custGeom>
            <a:avLst/>
            <a:gdLst>
              <a:gd name="connsiteX0" fmla="*/ 0 w 12695"/>
              <a:gd name="connsiteY0" fmla="*/ 0 h 3736055"/>
              <a:gd name="connsiteX1" fmla="*/ 0 w 12695"/>
              <a:gd name="connsiteY1" fmla="*/ 3736056 h 3736055"/>
            </a:gdLst>
            <a:ahLst/>
            <a:cxnLst>
              <a:cxn ang="0">
                <a:pos x="connsiteX0" y="connsiteY0"/>
              </a:cxn>
              <a:cxn ang="0">
                <a:pos x="connsiteX1" y="connsiteY1"/>
              </a:cxn>
            </a:cxnLst>
            <a:rect l="l" t="t" r="r" b="b"/>
            <a:pathLst>
              <a:path w="12695" h="3736055">
                <a:moveTo>
                  <a:pt x="0" y="0"/>
                </a:moveTo>
                <a:lnTo>
                  <a:pt x="0" y="3736056"/>
                </a:lnTo>
              </a:path>
            </a:pathLst>
          </a:custGeom>
          <a:ln w="25383" cap="flat">
            <a:solidFill>
              <a:srgbClr val="FBAD4C"/>
            </a:solid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8D48E4B5-6629-46FB-9C0E-7C4A445B4F45}"/>
              </a:ext>
            </a:extLst>
          </p:cNvPr>
          <p:cNvSpPr/>
          <p:nvPr userDrawn="1"/>
        </p:nvSpPr>
        <p:spPr>
          <a:xfrm>
            <a:off x="11403850" y="13594204"/>
            <a:ext cx="387215" cy="387342"/>
          </a:xfrm>
          <a:custGeom>
            <a:avLst/>
            <a:gdLst>
              <a:gd name="connsiteX0" fmla="*/ 76173 w 387215"/>
              <a:gd name="connsiteY0" fmla="*/ 0 h 387342"/>
              <a:gd name="connsiteX1" fmla="*/ 0 w 387215"/>
              <a:gd name="connsiteY1" fmla="*/ 76173 h 387342"/>
              <a:gd name="connsiteX2" fmla="*/ 0 w 387215"/>
              <a:gd name="connsiteY2" fmla="*/ 311169 h 387342"/>
              <a:gd name="connsiteX3" fmla="*/ 76173 w 387215"/>
              <a:gd name="connsiteY3" fmla="*/ 387342 h 387342"/>
              <a:gd name="connsiteX4" fmla="*/ 311042 w 387215"/>
              <a:gd name="connsiteY4" fmla="*/ 387342 h 387342"/>
              <a:gd name="connsiteX5" fmla="*/ 387215 w 387215"/>
              <a:gd name="connsiteY5" fmla="*/ 311169 h 387342"/>
              <a:gd name="connsiteX6" fmla="*/ 387215 w 387215"/>
              <a:gd name="connsiteY6" fmla="*/ 76173 h 387342"/>
              <a:gd name="connsiteX7" fmla="*/ 311042 w 387215"/>
              <a:gd name="connsiteY7" fmla="*/ 0 h 387342"/>
              <a:gd name="connsiteX8" fmla="*/ 76173 w 387215"/>
              <a:gd name="connsiteY8" fmla="*/ 0 h 38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215" h="387342">
                <a:moveTo>
                  <a:pt x="76173" y="0"/>
                </a:moveTo>
                <a:cubicBezTo>
                  <a:pt x="34151" y="0"/>
                  <a:pt x="0" y="34152"/>
                  <a:pt x="0" y="76173"/>
                </a:cubicBezTo>
                <a:lnTo>
                  <a:pt x="0" y="311169"/>
                </a:lnTo>
                <a:cubicBezTo>
                  <a:pt x="0" y="353192"/>
                  <a:pt x="34151" y="387342"/>
                  <a:pt x="76173" y="387342"/>
                </a:cubicBezTo>
                <a:lnTo>
                  <a:pt x="311042" y="387342"/>
                </a:lnTo>
                <a:cubicBezTo>
                  <a:pt x="353064" y="387342"/>
                  <a:pt x="387215" y="353192"/>
                  <a:pt x="387215" y="311169"/>
                </a:cubicBezTo>
                <a:lnTo>
                  <a:pt x="387215" y="76173"/>
                </a:lnTo>
                <a:cubicBezTo>
                  <a:pt x="387215" y="34152"/>
                  <a:pt x="353064" y="0"/>
                  <a:pt x="311042" y="0"/>
                </a:cubicBezTo>
                <a:lnTo>
                  <a:pt x="76173" y="0"/>
                </a:lnTo>
                <a:close/>
              </a:path>
            </a:pathLst>
          </a:custGeom>
          <a:solidFill>
            <a:srgbClr val="FBAD4C"/>
          </a:solidFill>
          <a:ln w="12691"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06E3C0DE-5FCE-4591-86CB-092DA9DFA774}"/>
              </a:ext>
            </a:extLst>
          </p:cNvPr>
          <p:cNvSpPr/>
          <p:nvPr userDrawn="1"/>
        </p:nvSpPr>
        <p:spPr>
          <a:xfrm>
            <a:off x="11451458" y="13644986"/>
            <a:ext cx="291998" cy="291364"/>
          </a:xfrm>
          <a:custGeom>
            <a:avLst/>
            <a:gdLst>
              <a:gd name="connsiteX0" fmla="*/ 145999 w 291998"/>
              <a:gd name="connsiteY0" fmla="*/ 0 h 291364"/>
              <a:gd name="connsiteX1" fmla="*/ 98645 w 291998"/>
              <a:gd name="connsiteY1" fmla="*/ 92551 h 291364"/>
              <a:gd name="connsiteX2" fmla="*/ 0 w 291998"/>
              <a:gd name="connsiteY2" fmla="*/ 111213 h 291364"/>
              <a:gd name="connsiteX3" fmla="*/ 69318 w 291998"/>
              <a:gd name="connsiteY3" fmla="*/ 187260 h 291364"/>
              <a:gd name="connsiteX4" fmla="*/ 55861 w 291998"/>
              <a:gd name="connsiteY4" fmla="*/ 291365 h 291364"/>
              <a:gd name="connsiteX5" fmla="*/ 145999 w 291998"/>
              <a:gd name="connsiteY5" fmla="*/ 245786 h 291364"/>
              <a:gd name="connsiteX6" fmla="*/ 236265 w 291998"/>
              <a:gd name="connsiteY6" fmla="*/ 291365 h 291364"/>
              <a:gd name="connsiteX7" fmla="*/ 222807 w 291998"/>
              <a:gd name="connsiteY7" fmla="*/ 187260 h 291364"/>
              <a:gd name="connsiteX8" fmla="*/ 291998 w 291998"/>
              <a:gd name="connsiteY8" fmla="*/ 111213 h 291364"/>
              <a:gd name="connsiteX9" fmla="*/ 193481 w 291998"/>
              <a:gd name="connsiteY9" fmla="*/ 92551 h 29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998" h="291364">
                <a:moveTo>
                  <a:pt x="145999" y="0"/>
                </a:moveTo>
                <a:lnTo>
                  <a:pt x="98645" y="92551"/>
                </a:lnTo>
                <a:lnTo>
                  <a:pt x="0" y="111213"/>
                </a:lnTo>
                <a:lnTo>
                  <a:pt x="69318" y="187260"/>
                </a:lnTo>
                <a:lnTo>
                  <a:pt x="55861" y="291365"/>
                </a:lnTo>
                <a:lnTo>
                  <a:pt x="145999" y="245786"/>
                </a:lnTo>
                <a:lnTo>
                  <a:pt x="236265" y="291365"/>
                </a:lnTo>
                <a:lnTo>
                  <a:pt x="222807" y="187260"/>
                </a:lnTo>
                <a:lnTo>
                  <a:pt x="291998" y="111213"/>
                </a:lnTo>
                <a:lnTo>
                  <a:pt x="193481" y="92551"/>
                </a:lnTo>
                <a:close/>
              </a:path>
            </a:pathLst>
          </a:custGeom>
          <a:solidFill>
            <a:srgbClr val="FFFFFF"/>
          </a:solidFill>
          <a:ln w="12691"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5C987566-96AF-4839-BB9F-56BBED82ACB5}"/>
              </a:ext>
            </a:extLst>
          </p:cNvPr>
          <p:cNvSpPr/>
          <p:nvPr userDrawn="1"/>
        </p:nvSpPr>
        <p:spPr>
          <a:xfrm>
            <a:off x="12889360" y="13594204"/>
            <a:ext cx="387215" cy="387342"/>
          </a:xfrm>
          <a:custGeom>
            <a:avLst/>
            <a:gdLst>
              <a:gd name="connsiteX0" fmla="*/ 76173 w 387215"/>
              <a:gd name="connsiteY0" fmla="*/ 0 h 387342"/>
              <a:gd name="connsiteX1" fmla="*/ 0 w 387215"/>
              <a:gd name="connsiteY1" fmla="*/ 76173 h 387342"/>
              <a:gd name="connsiteX2" fmla="*/ 0 w 387215"/>
              <a:gd name="connsiteY2" fmla="*/ 311169 h 387342"/>
              <a:gd name="connsiteX3" fmla="*/ 76173 w 387215"/>
              <a:gd name="connsiteY3" fmla="*/ 387342 h 387342"/>
              <a:gd name="connsiteX4" fmla="*/ 311042 w 387215"/>
              <a:gd name="connsiteY4" fmla="*/ 387342 h 387342"/>
              <a:gd name="connsiteX5" fmla="*/ 387215 w 387215"/>
              <a:gd name="connsiteY5" fmla="*/ 311169 h 387342"/>
              <a:gd name="connsiteX6" fmla="*/ 387215 w 387215"/>
              <a:gd name="connsiteY6" fmla="*/ 76173 h 387342"/>
              <a:gd name="connsiteX7" fmla="*/ 311042 w 387215"/>
              <a:gd name="connsiteY7" fmla="*/ 0 h 387342"/>
              <a:gd name="connsiteX8" fmla="*/ 76173 w 387215"/>
              <a:gd name="connsiteY8" fmla="*/ 0 h 38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215" h="387342">
                <a:moveTo>
                  <a:pt x="76173" y="0"/>
                </a:moveTo>
                <a:cubicBezTo>
                  <a:pt x="34150" y="0"/>
                  <a:pt x="0" y="34152"/>
                  <a:pt x="0" y="76173"/>
                </a:cubicBezTo>
                <a:lnTo>
                  <a:pt x="0" y="311169"/>
                </a:lnTo>
                <a:cubicBezTo>
                  <a:pt x="0" y="353192"/>
                  <a:pt x="34150" y="387342"/>
                  <a:pt x="76173" y="387342"/>
                </a:cubicBezTo>
                <a:lnTo>
                  <a:pt x="311042" y="387342"/>
                </a:lnTo>
                <a:cubicBezTo>
                  <a:pt x="353063" y="387342"/>
                  <a:pt x="387215" y="353192"/>
                  <a:pt x="387215" y="311169"/>
                </a:cubicBezTo>
                <a:lnTo>
                  <a:pt x="387215" y="76173"/>
                </a:lnTo>
                <a:cubicBezTo>
                  <a:pt x="387215" y="34152"/>
                  <a:pt x="353063" y="0"/>
                  <a:pt x="311042" y="0"/>
                </a:cubicBezTo>
                <a:lnTo>
                  <a:pt x="76173" y="0"/>
                </a:lnTo>
                <a:close/>
              </a:path>
            </a:pathLst>
          </a:custGeom>
          <a:solidFill>
            <a:srgbClr val="FBAD4C"/>
          </a:solidFill>
          <a:ln w="12691"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74159817-78C2-43B0-A753-D1B6314C1CD3}"/>
              </a:ext>
            </a:extLst>
          </p:cNvPr>
          <p:cNvSpPr/>
          <p:nvPr userDrawn="1"/>
        </p:nvSpPr>
        <p:spPr>
          <a:xfrm>
            <a:off x="12937095" y="13644986"/>
            <a:ext cx="291871" cy="291364"/>
          </a:xfrm>
          <a:custGeom>
            <a:avLst/>
            <a:gdLst>
              <a:gd name="connsiteX0" fmla="*/ 145999 w 291871"/>
              <a:gd name="connsiteY0" fmla="*/ 0 h 291364"/>
              <a:gd name="connsiteX1" fmla="*/ 98518 w 291871"/>
              <a:gd name="connsiteY1" fmla="*/ 92551 h 291364"/>
              <a:gd name="connsiteX2" fmla="*/ 0 w 291871"/>
              <a:gd name="connsiteY2" fmla="*/ 111213 h 291364"/>
              <a:gd name="connsiteX3" fmla="*/ 69190 w 291871"/>
              <a:gd name="connsiteY3" fmla="*/ 187260 h 291364"/>
              <a:gd name="connsiteX4" fmla="*/ 55734 w 291871"/>
              <a:gd name="connsiteY4" fmla="*/ 291365 h 291364"/>
              <a:gd name="connsiteX5" fmla="*/ 145999 w 291871"/>
              <a:gd name="connsiteY5" fmla="*/ 245786 h 291364"/>
              <a:gd name="connsiteX6" fmla="*/ 236138 w 291871"/>
              <a:gd name="connsiteY6" fmla="*/ 291365 h 291364"/>
              <a:gd name="connsiteX7" fmla="*/ 222681 w 291871"/>
              <a:gd name="connsiteY7" fmla="*/ 187260 h 291364"/>
              <a:gd name="connsiteX8" fmla="*/ 291871 w 291871"/>
              <a:gd name="connsiteY8" fmla="*/ 111213 h 291364"/>
              <a:gd name="connsiteX9" fmla="*/ 193353 w 291871"/>
              <a:gd name="connsiteY9" fmla="*/ 92551 h 29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871" h="291364">
                <a:moveTo>
                  <a:pt x="145999" y="0"/>
                </a:moveTo>
                <a:lnTo>
                  <a:pt x="98518" y="92551"/>
                </a:lnTo>
                <a:lnTo>
                  <a:pt x="0" y="111213"/>
                </a:lnTo>
                <a:lnTo>
                  <a:pt x="69190" y="187260"/>
                </a:lnTo>
                <a:lnTo>
                  <a:pt x="55734" y="291365"/>
                </a:lnTo>
                <a:lnTo>
                  <a:pt x="145999" y="245786"/>
                </a:lnTo>
                <a:lnTo>
                  <a:pt x="236138" y="291365"/>
                </a:lnTo>
                <a:lnTo>
                  <a:pt x="222681" y="187260"/>
                </a:lnTo>
                <a:lnTo>
                  <a:pt x="291871" y="111213"/>
                </a:lnTo>
                <a:lnTo>
                  <a:pt x="193353" y="92551"/>
                </a:lnTo>
                <a:close/>
              </a:path>
            </a:pathLst>
          </a:custGeom>
          <a:solidFill>
            <a:srgbClr val="FFFFFF"/>
          </a:solidFill>
          <a:ln w="12691"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4CE00EA7-36B8-49AA-9D3F-4CA2258F0928}"/>
              </a:ext>
            </a:extLst>
          </p:cNvPr>
          <p:cNvSpPr/>
          <p:nvPr userDrawn="1"/>
        </p:nvSpPr>
        <p:spPr>
          <a:xfrm>
            <a:off x="12394232" y="13594204"/>
            <a:ext cx="387215" cy="387342"/>
          </a:xfrm>
          <a:custGeom>
            <a:avLst/>
            <a:gdLst>
              <a:gd name="connsiteX0" fmla="*/ 76173 w 387215"/>
              <a:gd name="connsiteY0" fmla="*/ 0 h 387342"/>
              <a:gd name="connsiteX1" fmla="*/ 0 w 387215"/>
              <a:gd name="connsiteY1" fmla="*/ 76173 h 387342"/>
              <a:gd name="connsiteX2" fmla="*/ 0 w 387215"/>
              <a:gd name="connsiteY2" fmla="*/ 311169 h 387342"/>
              <a:gd name="connsiteX3" fmla="*/ 76173 w 387215"/>
              <a:gd name="connsiteY3" fmla="*/ 387342 h 387342"/>
              <a:gd name="connsiteX4" fmla="*/ 311042 w 387215"/>
              <a:gd name="connsiteY4" fmla="*/ 387342 h 387342"/>
              <a:gd name="connsiteX5" fmla="*/ 387215 w 387215"/>
              <a:gd name="connsiteY5" fmla="*/ 311169 h 387342"/>
              <a:gd name="connsiteX6" fmla="*/ 387215 w 387215"/>
              <a:gd name="connsiteY6" fmla="*/ 76173 h 387342"/>
              <a:gd name="connsiteX7" fmla="*/ 311042 w 387215"/>
              <a:gd name="connsiteY7" fmla="*/ 0 h 387342"/>
              <a:gd name="connsiteX8" fmla="*/ 76173 w 387215"/>
              <a:gd name="connsiteY8" fmla="*/ 0 h 38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215" h="387342">
                <a:moveTo>
                  <a:pt x="76173" y="0"/>
                </a:moveTo>
                <a:cubicBezTo>
                  <a:pt x="34151" y="0"/>
                  <a:pt x="0" y="34152"/>
                  <a:pt x="0" y="76173"/>
                </a:cubicBezTo>
                <a:lnTo>
                  <a:pt x="0" y="311169"/>
                </a:lnTo>
                <a:cubicBezTo>
                  <a:pt x="0" y="353192"/>
                  <a:pt x="34151" y="387342"/>
                  <a:pt x="76173" y="387342"/>
                </a:cubicBezTo>
                <a:lnTo>
                  <a:pt x="311042" y="387342"/>
                </a:lnTo>
                <a:cubicBezTo>
                  <a:pt x="353064" y="387342"/>
                  <a:pt x="387215" y="353192"/>
                  <a:pt x="387215" y="311169"/>
                </a:cubicBezTo>
                <a:lnTo>
                  <a:pt x="387215" y="76173"/>
                </a:lnTo>
                <a:cubicBezTo>
                  <a:pt x="387215" y="34152"/>
                  <a:pt x="353064" y="0"/>
                  <a:pt x="311042" y="0"/>
                </a:cubicBezTo>
                <a:lnTo>
                  <a:pt x="76173" y="0"/>
                </a:lnTo>
                <a:close/>
              </a:path>
            </a:pathLst>
          </a:custGeom>
          <a:solidFill>
            <a:srgbClr val="FBAD4C"/>
          </a:solidFill>
          <a:ln w="12691"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86107653-3605-475C-98EC-5302D72080EC}"/>
              </a:ext>
            </a:extLst>
          </p:cNvPr>
          <p:cNvSpPr/>
          <p:nvPr userDrawn="1"/>
        </p:nvSpPr>
        <p:spPr>
          <a:xfrm>
            <a:off x="12441840" y="13644986"/>
            <a:ext cx="291998" cy="291364"/>
          </a:xfrm>
          <a:custGeom>
            <a:avLst/>
            <a:gdLst>
              <a:gd name="connsiteX0" fmla="*/ 145999 w 291998"/>
              <a:gd name="connsiteY0" fmla="*/ 0 h 291364"/>
              <a:gd name="connsiteX1" fmla="*/ 98518 w 291998"/>
              <a:gd name="connsiteY1" fmla="*/ 92551 h 291364"/>
              <a:gd name="connsiteX2" fmla="*/ 0 w 291998"/>
              <a:gd name="connsiteY2" fmla="*/ 111213 h 291364"/>
              <a:gd name="connsiteX3" fmla="*/ 69317 w 291998"/>
              <a:gd name="connsiteY3" fmla="*/ 187260 h 291364"/>
              <a:gd name="connsiteX4" fmla="*/ 55860 w 291998"/>
              <a:gd name="connsiteY4" fmla="*/ 291365 h 291364"/>
              <a:gd name="connsiteX5" fmla="*/ 145999 w 291998"/>
              <a:gd name="connsiteY5" fmla="*/ 245786 h 291364"/>
              <a:gd name="connsiteX6" fmla="*/ 236265 w 291998"/>
              <a:gd name="connsiteY6" fmla="*/ 291365 h 291364"/>
              <a:gd name="connsiteX7" fmla="*/ 222807 w 291998"/>
              <a:gd name="connsiteY7" fmla="*/ 187260 h 291364"/>
              <a:gd name="connsiteX8" fmla="*/ 291998 w 291998"/>
              <a:gd name="connsiteY8" fmla="*/ 111213 h 291364"/>
              <a:gd name="connsiteX9" fmla="*/ 193481 w 291998"/>
              <a:gd name="connsiteY9" fmla="*/ 92551 h 29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998" h="291364">
                <a:moveTo>
                  <a:pt x="145999" y="0"/>
                </a:moveTo>
                <a:lnTo>
                  <a:pt x="98518" y="92551"/>
                </a:lnTo>
                <a:lnTo>
                  <a:pt x="0" y="111213"/>
                </a:lnTo>
                <a:lnTo>
                  <a:pt x="69317" y="187260"/>
                </a:lnTo>
                <a:lnTo>
                  <a:pt x="55860" y="291365"/>
                </a:lnTo>
                <a:lnTo>
                  <a:pt x="145999" y="245786"/>
                </a:lnTo>
                <a:lnTo>
                  <a:pt x="236265" y="291365"/>
                </a:lnTo>
                <a:lnTo>
                  <a:pt x="222807" y="187260"/>
                </a:lnTo>
                <a:lnTo>
                  <a:pt x="291998" y="111213"/>
                </a:lnTo>
                <a:lnTo>
                  <a:pt x="193481" y="92551"/>
                </a:lnTo>
                <a:close/>
              </a:path>
            </a:pathLst>
          </a:custGeom>
          <a:solidFill>
            <a:srgbClr val="FFFFFF"/>
          </a:solidFill>
          <a:ln w="12691"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FFC91C29-0DDB-4C84-952E-B71C8960A7EC}"/>
              </a:ext>
            </a:extLst>
          </p:cNvPr>
          <p:cNvSpPr/>
          <p:nvPr userDrawn="1"/>
        </p:nvSpPr>
        <p:spPr>
          <a:xfrm>
            <a:off x="11898977" y="13594204"/>
            <a:ext cx="387215" cy="387342"/>
          </a:xfrm>
          <a:custGeom>
            <a:avLst/>
            <a:gdLst>
              <a:gd name="connsiteX0" fmla="*/ 76173 w 387215"/>
              <a:gd name="connsiteY0" fmla="*/ 0 h 387342"/>
              <a:gd name="connsiteX1" fmla="*/ 0 w 387215"/>
              <a:gd name="connsiteY1" fmla="*/ 76173 h 387342"/>
              <a:gd name="connsiteX2" fmla="*/ 0 w 387215"/>
              <a:gd name="connsiteY2" fmla="*/ 311169 h 387342"/>
              <a:gd name="connsiteX3" fmla="*/ 76173 w 387215"/>
              <a:gd name="connsiteY3" fmla="*/ 387342 h 387342"/>
              <a:gd name="connsiteX4" fmla="*/ 311042 w 387215"/>
              <a:gd name="connsiteY4" fmla="*/ 387342 h 387342"/>
              <a:gd name="connsiteX5" fmla="*/ 387215 w 387215"/>
              <a:gd name="connsiteY5" fmla="*/ 311169 h 387342"/>
              <a:gd name="connsiteX6" fmla="*/ 387215 w 387215"/>
              <a:gd name="connsiteY6" fmla="*/ 76173 h 387342"/>
              <a:gd name="connsiteX7" fmla="*/ 311042 w 387215"/>
              <a:gd name="connsiteY7" fmla="*/ 0 h 387342"/>
              <a:gd name="connsiteX8" fmla="*/ 76173 w 387215"/>
              <a:gd name="connsiteY8" fmla="*/ 0 h 38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215" h="387342">
                <a:moveTo>
                  <a:pt x="76173" y="0"/>
                </a:moveTo>
                <a:cubicBezTo>
                  <a:pt x="34151" y="0"/>
                  <a:pt x="0" y="34152"/>
                  <a:pt x="0" y="76173"/>
                </a:cubicBezTo>
                <a:lnTo>
                  <a:pt x="0" y="311169"/>
                </a:lnTo>
                <a:cubicBezTo>
                  <a:pt x="0" y="353192"/>
                  <a:pt x="34151" y="387342"/>
                  <a:pt x="76173" y="387342"/>
                </a:cubicBezTo>
                <a:lnTo>
                  <a:pt x="311042" y="387342"/>
                </a:lnTo>
                <a:cubicBezTo>
                  <a:pt x="353064" y="387342"/>
                  <a:pt x="387215" y="353192"/>
                  <a:pt x="387215" y="311169"/>
                </a:cubicBezTo>
                <a:lnTo>
                  <a:pt x="387215" y="76173"/>
                </a:lnTo>
                <a:cubicBezTo>
                  <a:pt x="387215" y="34152"/>
                  <a:pt x="353064" y="0"/>
                  <a:pt x="311042" y="0"/>
                </a:cubicBezTo>
                <a:lnTo>
                  <a:pt x="76173" y="0"/>
                </a:lnTo>
                <a:close/>
              </a:path>
            </a:pathLst>
          </a:custGeom>
          <a:solidFill>
            <a:srgbClr val="FBAD4C"/>
          </a:solidFill>
          <a:ln w="12691"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FBC43B1F-2D26-4F14-8BB2-FB19CEE699E4}"/>
              </a:ext>
            </a:extLst>
          </p:cNvPr>
          <p:cNvSpPr/>
          <p:nvPr userDrawn="1"/>
        </p:nvSpPr>
        <p:spPr>
          <a:xfrm>
            <a:off x="11946713" y="13644986"/>
            <a:ext cx="291998" cy="291364"/>
          </a:xfrm>
          <a:custGeom>
            <a:avLst/>
            <a:gdLst>
              <a:gd name="connsiteX0" fmla="*/ 145999 w 291998"/>
              <a:gd name="connsiteY0" fmla="*/ 0 h 291364"/>
              <a:gd name="connsiteX1" fmla="*/ 98518 w 291998"/>
              <a:gd name="connsiteY1" fmla="*/ 92551 h 291364"/>
              <a:gd name="connsiteX2" fmla="*/ 0 w 291998"/>
              <a:gd name="connsiteY2" fmla="*/ 111213 h 291364"/>
              <a:gd name="connsiteX3" fmla="*/ 69191 w 291998"/>
              <a:gd name="connsiteY3" fmla="*/ 187260 h 291364"/>
              <a:gd name="connsiteX4" fmla="*/ 55734 w 291998"/>
              <a:gd name="connsiteY4" fmla="*/ 291365 h 291364"/>
              <a:gd name="connsiteX5" fmla="*/ 145999 w 291998"/>
              <a:gd name="connsiteY5" fmla="*/ 245786 h 291364"/>
              <a:gd name="connsiteX6" fmla="*/ 236138 w 291998"/>
              <a:gd name="connsiteY6" fmla="*/ 291365 h 291364"/>
              <a:gd name="connsiteX7" fmla="*/ 222680 w 291998"/>
              <a:gd name="connsiteY7" fmla="*/ 187260 h 291364"/>
              <a:gd name="connsiteX8" fmla="*/ 291998 w 291998"/>
              <a:gd name="connsiteY8" fmla="*/ 111213 h 291364"/>
              <a:gd name="connsiteX9" fmla="*/ 193353 w 291998"/>
              <a:gd name="connsiteY9" fmla="*/ 92551 h 29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998" h="291364">
                <a:moveTo>
                  <a:pt x="145999" y="0"/>
                </a:moveTo>
                <a:lnTo>
                  <a:pt x="98518" y="92551"/>
                </a:lnTo>
                <a:lnTo>
                  <a:pt x="0" y="111213"/>
                </a:lnTo>
                <a:lnTo>
                  <a:pt x="69191" y="187260"/>
                </a:lnTo>
                <a:lnTo>
                  <a:pt x="55734" y="291365"/>
                </a:lnTo>
                <a:lnTo>
                  <a:pt x="145999" y="245786"/>
                </a:lnTo>
                <a:lnTo>
                  <a:pt x="236138" y="291365"/>
                </a:lnTo>
                <a:lnTo>
                  <a:pt x="222680" y="187260"/>
                </a:lnTo>
                <a:lnTo>
                  <a:pt x="291998" y="111213"/>
                </a:lnTo>
                <a:lnTo>
                  <a:pt x="193353" y="92551"/>
                </a:lnTo>
                <a:close/>
              </a:path>
            </a:pathLst>
          </a:custGeom>
          <a:solidFill>
            <a:srgbClr val="FFFFFF"/>
          </a:solidFill>
          <a:ln w="12691"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4020D5FF-8E7E-459D-A365-0386EE588787}"/>
              </a:ext>
            </a:extLst>
          </p:cNvPr>
          <p:cNvSpPr/>
          <p:nvPr userDrawn="1"/>
        </p:nvSpPr>
        <p:spPr>
          <a:xfrm>
            <a:off x="13384614" y="13594204"/>
            <a:ext cx="387215" cy="387342"/>
          </a:xfrm>
          <a:custGeom>
            <a:avLst/>
            <a:gdLst>
              <a:gd name="connsiteX0" fmla="*/ 76173 w 387215"/>
              <a:gd name="connsiteY0" fmla="*/ 0 h 387342"/>
              <a:gd name="connsiteX1" fmla="*/ 0 w 387215"/>
              <a:gd name="connsiteY1" fmla="*/ 76173 h 387342"/>
              <a:gd name="connsiteX2" fmla="*/ 0 w 387215"/>
              <a:gd name="connsiteY2" fmla="*/ 311169 h 387342"/>
              <a:gd name="connsiteX3" fmla="*/ 76173 w 387215"/>
              <a:gd name="connsiteY3" fmla="*/ 387342 h 387342"/>
              <a:gd name="connsiteX4" fmla="*/ 311042 w 387215"/>
              <a:gd name="connsiteY4" fmla="*/ 387342 h 387342"/>
              <a:gd name="connsiteX5" fmla="*/ 387215 w 387215"/>
              <a:gd name="connsiteY5" fmla="*/ 311169 h 387342"/>
              <a:gd name="connsiteX6" fmla="*/ 387215 w 387215"/>
              <a:gd name="connsiteY6" fmla="*/ 76173 h 387342"/>
              <a:gd name="connsiteX7" fmla="*/ 311042 w 387215"/>
              <a:gd name="connsiteY7" fmla="*/ 0 h 387342"/>
              <a:gd name="connsiteX8" fmla="*/ 76173 w 387215"/>
              <a:gd name="connsiteY8" fmla="*/ 0 h 38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215" h="387342">
                <a:moveTo>
                  <a:pt x="76173" y="0"/>
                </a:moveTo>
                <a:cubicBezTo>
                  <a:pt x="34150" y="0"/>
                  <a:pt x="0" y="34152"/>
                  <a:pt x="0" y="76173"/>
                </a:cubicBezTo>
                <a:lnTo>
                  <a:pt x="0" y="311169"/>
                </a:lnTo>
                <a:cubicBezTo>
                  <a:pt x="0" y="353192"/>
                  <a:pt x="34150" y="387342"/>
                  <a:pt x="76173" y="387342"/>
                </a:cubicBezTo>
                <a:lnTo>
                  <a:pt x="311042" y="387342"/>
                </a:lnTo>
                <a:cubicBezTo>
                  <a:pt x="353063" y="387342"/>
                  <a:pt x="387215" y="353192"/>
                  <a:pt x="387215" y="311169"/>
                </a:cubicBezTo>
                <a:lnTo>
                  <a:pt x="387215" y="76173"/>
                </a:lnTo>
                <a:cubicBezTo>
                  <a:pt x="387215" y="34152"/>
                  <a:pt x="353063" y="0"/>
                  <a:pt x="311042" y="0"/>
                </a:cubicBezTo>
                <a:lnTo>
                  <a:pt x="76173" y="0"/>
                </a:lnTo>
                <a:close/>
              </a:path>
            </a:pathLst>
          </a:custGeom>
          <a:solidFill>
            <a:srgbClr val="FBAD4C"/>
          </a:solidFill>
          <a:ln w="12691"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820EA1F4-259A-41A6-8953-94F37DA85A8B}"/>
              </a:ext>
            </a:extLst>
          </p:cNvPr>
          <p:cNvSpPr/>
          <p:nvPr userDrawn="1"/>
        </p:nvSpPr>
        <p:spPr>
          <a:xfrm>
            <a:off x="13432223" y="13644986"/>
            <a:ext cx="291998" cy="291364"/>
          </a:xfrm>
          <a:custGeom>
            <a:avLst/>
            <a:gdLst>
              <a:gd name="connsiteX0" fmla="*/ 145999 w 291998"/>
              <a:gd name="connsiteY0" fmla="*/ 0 h 291364"/>
              <a:gd name="connsiteX1" fmla="*/ 98518 w 291998"/>
              <a:gd name="connsiteY1" fmla="*/ 92551 h 291364"/>
              <a:gd name="connsiteX2" fmla="*/ 0 w 291998"/>
              <a:gd name="connsiteY2" fmla="*/ 111213 h 291364"/>
              <a:gd name="connsiteX3" fmla="*/ 69190 w 291998"/>
              <a:gd name="connsiteY3" fmla="*/ 187260 h 291364"/>
              <a:gd name="connsiteX4" fmla="*/ 55734 w 291998"/>
              <a:gd name="connsiteY4" fmla="*/ 291365 h 291364"/>
              <a:gd name="connsiteX5" fmla="*/ 145999 w 291998"/>
              <a:gd name="connsiteY5" fmla="*/ 245786 h 291364"/>
              <a:gd name="connsiteX6" fmla="*/ 236265 w 291998"/>
              <a:gd name="connsiteY6" fmla="*/ 291365 h 291364"/>
              <a:gd name="connsiteX7" fmla="*/ 222807 w 291998"/>
              <a:gd name="connsiteY7" fmla="*/ 187260 h 291364"/>
              <a:gd name="connsiteX8" fmla="*/ 291998 w 291998"/>
              <a:gd name="connsiteY8" fmla="*/ 111213 h 291364"/>
              <a:gd name="connsiteX9" fmla="*/ 193481 w 291998"/>
              <a:gd name="connsiteY9" fmla="*/ 92551 h 29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998" h="291364">
                <a:moveTo>
                  <a:pt x="145999" y="0"/>
                </a:moveTo>
                <a:lnTo>
                  <a:pt x="98518" y="92551"/>
                </a:lnTo>
                <a:lnTo>
                  <a:pt x="0" y="111213"/>
                </a:lnTo>
                <a:lnTo>
                  <a:pt x="69190" y="187260"/>
                </a:lnTo>
                <a:lnTo>
                  <a:pt x="55734" y="291365"/>
                </a:lnTo>
                <a:lnTo>
                  <a:pt x="145999" y="245786"/>
                </a:lnTo>
                <a:lnTo>
                  <a:pt x="236265" y="291365"/>
                </a:lnTo>
                <a:lnTo>
                  <a:pt x="222807" y="187260"/>
                </a:lnTo>
                <a:lnTo>
                  <a:pt x="291998" y="111213"/>
                </a:lnTo>
                <a:lnTo>
                  <a:pt x="193481" y="92551"/>
                </a:lnTo>
                <a:close/>
              </a:path>
            </a:pathLst>
          </a:custGeom>
          <a:solidFill>
            <a:srgbClr val="FFFFFF"/>
          </a:solidFill>
          <a:ln w="12691" cap="flat">
            <a:noFill/>
            <a:prstDash val="solid"/>
            <a:miter/>
          </a:ln>
        </p:spPr>
        <p:txBody>
          <a:bodyPr rtlCol="0" anchor="ctr"/>
          <a:lstStyle/>
          <a:p>
            <a:endParaRPr lang="en-US"/>
          </a:p>
        </p:txBody>
      </p:sp>
      <p:pic>
        <p:nvPicPr>
          <p:cNvPr id="53" name="Graphic 52">
            <a:extLst>
              <a:ext uri="{FF2B5EF4-FFF2-40B4-BE49-F238E27FC236}">
                <a16:creationId xmlns:a16="http://schemas.microsoft.com/office/drawing/2014/main" id="{9EF9AE98-13C1-4B61-ADA7-9EF345B2957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881332" y="14467755"/>
            <a:ext cx="733425" cy="523875"/>
          </a:xfrm>
          <a:prstGeom prst="rect">
            <a:avLst/>
          </a:prstGeom>
        </p:spPr>
      </p:pic>
      <p:sp>
        <p:nvSpPr>
          <p:cNvPr id="54" name="Text Placeholder 2">
            <a:extLst>
              <a:ext uri="{FF2B5EF4-FFF2-40B4-BE49-F238E27FC236}">
                <a16:creationId xmlns:a16="http://schemas.microsoft.com/office/drawing/2014/main" id="{DF1A0C62-08E0-4B54-8F25-06B4DEEBA03D}"/>
              </a:ext>
            </a:extLst>
          </p:cNvPr>
          <p:cNvSpPr>
            <a:spLocks noGrp="1"/>
          </p:cNvSpPr>
          <p:nvPr>
            <p:ph type="body" sz="quarter" idx="44" hasCustomPrompt="1"/>
          </p:nvPr>
        </p:nvSpPr>
        <p:spPr>
          <a:xfrm>
            <a:off x="1317182" y="3735098"/>
            <a:ext cx="6744536" cy="13595161"/>
          </a:xfrm>
          <a:prstGeom prst="rect">
            <a:avLst/>
          </a:prstGeom>
        </p:spPr>
        <p:txBody>
          <a:bodyPr/>
          <a:lstStyle>
            <a:lvl1pPr marL="0" indent="0">
              <a:lnSpc>
                <a:spcPts val="4000"/>
              </a:lnSpc>
              <a:spcBef>
                <a:spcPts val="1000"/>
              </a:spcBef>
              <a:buNone/>
              <a:defRPr sz="2700">
                <a:latin typeface="Poppins" panose="00000500000000000000" pitchFamily="2" charset="0"/>
                <a:cs typeface="Poppins" panose="00000500000000000000" pitchFamily="2" charset="0"/>
              </a:defRPr>
            </a:lvl1pPr>
            <a:lvl2pPr marL="1219215" indent="0">
              <a:buNone/>
              <a:defRPr sz="2700">
                <a:latin typeface="Poppins" panose="00000500000000000000" pitchFamily="2" charset="0"/>
                <a:cs typeface="Poppins" panose="00000500000000000000" pitchFamily="2" charset="0"/>
              </a:defRPr>
            </a:lvl2pPr>
            <a:lvl3pPr marL="2438430" indent="0">
              <a:buNone/>
              <a:defRPr sz="2700">
                <a:latin typeface="Poppins" panose="00000500000000000000" pitchFamily="2" charset="0"/>
                <a:cs typeface="Poppins" panose="00000500000000000000" pitchFamily="2" charset="0"/>
              </a:defRPr>
            </a:lvl3pPr>
            <a:lvl4pPr marL="3657645" indent="0">
              <a:buNone/>
              <a:defRPr sz="2700">
                <a:latin typeface="Poppins" panose="00000500000000000000" pitchFamily="2" charset="0"/>
                <a:cs typeface="Poppins" panose="00000500000000000000" pitchFamily="2" charset="0"/>
              </a:defRPr>
            </a:lvl4pPr>
            <a:lvl5pPr marL="4876861" indent="0">
              <a:buNone/>
              <a:defRPr sz="2700">
                <a:latin typeface="Poppins" panose="00000500000000000000" pitchFamily="2" charset="0"/>
                <a:cs typeface="Poppins" panose="00000500000000000000" pitchFamily="2" charset="0"/>
              </a:defRPr>
            </a:lvl5pPr>
          </a:lstStyle>
          <a:p>
            <a:pPr marL="0" indent="0">
              <a:lnSpc>
                <a:spcPts val="4000"/>
              </a:lnSpc>
              <a:spcBef>
                <a:spcPts val="3867"/>
              </a:spcBef>
              <a:buNone/>
            </a:pPr>
            <a:r>
              <a:rPr lang="en-US" sz="2700">
                <a:latin typeface="Poppins" panose="00000500000000000000" pitchFamily="2" charset="0"/>
                <a:cs typeface="Poppins" panose="00000500000000000000" pitchFamily="2" charset="0"/>
              </a:rPr>
              <a:t>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a:t>
            </a:r>
            <a:endParaRPr lang="en-US" sz="2700">
              <a:latin typeface="Poppins SemiBold" panose="00000700000000000000" pitchFamily="2" charset="0"/>
              <a:cs typeface="Poppins" panose="00000500000000000000" pitchFamily="2" charset="0"/>
            </a:endParaRPr>
          </a:p>
        </p:txBody>
      </p:sp>
      <p:sp>
        <p:nvSpPr>
          <p:cNvPr id="60" name="Text Placeholder 2">
            <a:extLst>
              <a:ext uri="{FF2B5EF4-FFF2-40B4-BE49-F238E27FC236}">
                <a16:creationId xmlns:a16="http://schemas.microsoft.com/office/drawing/2014/main" id="{E933A3E9-2619-4AD8-B26E-CFC0D3563EDB}"/>
              </a:ext>
            </a:extLst>
          </p:cNvPr>
          <p:cNvSpPr>
            <a:spLocks noGrp="1"/>
          </p:cNvSpPr>
          <p:nvPr>
            <p:ph type="body" sz="quarter" idx="27" hasCustomPrompt="1"/>
          </p:nvPr>
        </p:nvSpPr>
        <p:spPr>
          <a:xfrm>
            <a:off x="11430677" y="3735098"/>
            <a:ext cx="11279880" cy="2146157"/>
          </a:xfrm>
          <a:prstGeom prst="rect">
            <a:avLst/>
          </a:prstGeom>
        </p:spPr>
        <p:txBody>
          <a:bodyPr/>
          <a:lstStyle>
            <a:lvl1pPr marL="0" indent="0">
              <a:lnSpc>
                <a:spcPts val="4000"/>
              </a:lnSpc>
              <a:spcBef>
                <a:spcPts val="3867"/>
              </a:spcBef>
              <a:buNone/>
              <a:defRPr sz="2700">
                <a:latin typeface="Poppins" panose="00000500000000000000" pitchFamily="2" charset="0"/>
                <a:cs typeface="Poppins" panose="00000500000000000000" pitchFamily="2" charset="0"/>
              </a:defRPr>
            </a:lvl1pPr>
            <a:lvl2pPr marL="1219215" indent="0">
              <a:buNone/>
              <a:defRPr sz="2700">
                <a:latin typeface="Poppins" panose="00000500000000000000" pitchFamily="2" charset="0"/>
                <a:cs typeface="Poppins" panose="00000500000000000000" pitchFamily="2" charset="0"/>
              </a:defRPr>
            </a:lvl2pPr>
            <a:lvl3pPr marL="2438430" indent="0">
              <a:buNone/>
              <a:defRPr sz="2700">
                <a:latin typeface="Poppins" panose="00000500000000000000" pitchFamily="2" charset="0"/>
                <a:cs typeface="Poppins" panose="00000500000000000000" pitchFamily="2" charset="0"/>
              </a:defRPr>
            </a:lvl3pPr>
            <a:lvl4pPr marL="3657645" indent="0">
              <a:buNone/>
              <a:defRPr sz="2700">
                <a:latin typeface="Poppins" panose="00000500000000000000" pitchFamily="2" charset="0"/>
                <a:cs typeface="Poppins" panose="00000500000000000000" pitchFamily="2" charset="0"/>
              </a:defRPr>
            </a:lvl4pPr>
            <a:lvl5pPr marL="4876861" indent="0">
              <a:buNone/>
              <a:defRPr sz="2700">
                <a:latin typeface="Poppins" panose="00000500000000000000" pitchFamily="2" charset="0"/>
                <a:cs typeface="Poppins" panose="00000500000000000000" pitchFamily="2" charset="0"/>
              </a:defRPr>
            </a:lvl5pPr>
          </a:lstStyle>
          <a:p>
            <a:pPr marL="0" indent="0">
              <a:lnSpc>
                <a:spcPts val="4000"/>
              </a:lnSpc>
              <a:spcBef>
                <a:spcPts val="3867"/>
              </a:spcBef>
              <a:buNone/>
            </a:pPr>
            <a:r>
              <a:rPr lang="en-US" sz="2700">
                <a:latin typeface="Poppins" panose="00000500000000000000" pitchFamily="2" charset="0"/>
                <a:cs typeface="Poppins" panose="00000500000000000000" pitchFamily="2" charset="0"/>
              </a:rPr>
              <a:t>Lorem Ipsum is simply dummy text of the printing and typesetting industry. Lorem Ipsum has been the industry's standard dummy text ever since the 1500s, when an unknown printer took a galley of type and scrambled it to make a type.</a:t>
            </a:r>
            <a:endParaRPr lang="en-US" sz="2700">
              <a:latin typeface="Poppins SemiBold" panose="00000700000000000000" pitchFamily="2" charset="0"/>
              <a:cs typeface="Poppins" panose="00000500000000000000" pitchFamily="2" charset="0"/>
            </a:endParaRPr>
          </a:p>
        </p:txBody>
      </p:sp>
      <p:sp>
        <p:nvSpPr>
          <p:cNvPr id="61" name="Text Placeholder 2">
            <a:extLst>
              <a:ext uri="{FF2B5EF4-FFF2-40B4-BE49-F238E27FC236}">
                <a16:creationId xmlns:a16="http://schemas.microsoft.com/office/drawing/2014/main" id="{3C5026A6-5F53-48BC-BE31-2A2BFEB7F32F}"/>
              </a:ext>
            </a:extLst>
          </p:cNvPr>
          <p:cNvSpPr>
            <a:spLocks noGrp="1"/>
          </p:cNvSpPr>
          <p:nvPr>
            <p:ph type="body" sz="quarter" idx="46" hasCustomPrompt="1"/>
          </p:nvPr>
        </p:nvSpPr>
        <p:spPr>
          <a:xfrm>
            <a:off x="11409895" y="6176301"/>
            <a:ext cx="11279880" cy="594789"/>
          </a:xfrm>
          <a:prstGeom prst="rect">
            <a:avLst/>
          </a:prstGeom>
        </p:spPr>
        <p:txBody>
          <a:bodyPr/>
          <a:lstStyle>
            <a:lvl1pPr marL="0" indent="0">
              <a:lnSpc>
                <a:spcPts val="4000"/>
              </a:lnSpc>
              <a:spcBef>
                <a:spcPts val="3867"/>
              </a:spcBef>
              <a:buNone/>
              <a:defRPr sz="2700">
                <a:solidFill>
                  <a:srgbClr val="213D77"/>
                </a:solidFill>
                <a:latin typeface="Poppins" panose="00000500000000000000" pitchFamily="2" charset="0"/>
                <a:cs typeface="Poppins" panose="00000500000000000000" pitchFamily="2" charset="0"/>
              </a:defRPr>
            </a:lvl1pPr>
            <a:lvl2pPr marL="1219215" indent="0">
              <a:buNone/>
              <a:defRPr sz="2700">
                <a:latin typeface="Poppins" panose="00000500000000000000" pitchFamily="2" charset="0"/>
                <a:cs typeface="Poppins" panose="00000500000000000000" pitchFamily="2" charset="0"/>
              </a:defRPr>
            </a:lvl2pPr>
            <a:lvl3pPr marL="2438430" indent="0">
              <a:buNone/>
              <a:defRPr sz="2700">
                <a:latin typeface="Poppins" panose="00000500000000000000" pitchFamily="2" charset="0"/>
                <a:cs typeface="Poppins" panose="00000500000000000000" pitchFamily="2" charset="0"/>
              </a:defRPr>
            </a:lvl3pPr>
            <a:lvl4pPr marL="3657645" indent="0">
              <a:buNone/>
              <a:defRPr sz="2700">
                <a:latin typeface="Poppins" panose="00000500000000000000" pitchFamily="2" charset="0"/>
                <a:cs typeface="Poppins" panose="00000500000000000000" pitchFamily="2" charset="0"/>
              </a:defRPr>
            </a:lvl4pPr>
            <a:lvl5pPr marL="4876861" indent="0">
              <a:buNone/>
              <a:defRPr sz="2700">
                <a:latin typeface="Poppins" panose="00000500000000000000" pitchFamily="2" charset="0"/>
                <a:cs typeface="Poppins" panose="00000500000000000000" pitchFamily="2" charset="0"/>
              </a:defRPr>
            </a:lvl5pPr>
          </a:lstStyle>
          <a:p>
            <a:pPr marL="0" indent="0">
              <a:lnSpc>
                <a:spcPts val="4000"/>
              </a:lnSpc>
              <a:spcBef>
                <a:spcPts val="3867"/>
              </a:spcBef>
              <a:buNone/>
            </a:pPr>
            <a:r>
              <a:rPr lang="en-US" sz="2700">
                <a:latin typeface="Poppins" panose="00000500000000000000" pitchFamily="2" charset="0"/>
                <a:cs typeface="Poppins" panose="00000500000000000000" pitchFamily="2" charset="0"/>
              </a:rPr>
              <a:t>Lorem Ipsum is simply dummy text of the printing and</a:t>
            </a:r>
            <a:endParaRPr lang="en-US" sz="2700">
              <a:latin typeface="Poppins SemiBold" panose="00000700000000000000" pitchFamily="2" charset="0"/>
              <a:cs typeface="Poppins" panose="00000500000000000000" pitchFamily="2" charset="0"/>
            </a:endParaRPr>
          </a:p>
        </p:txBody>
      </p:sp>
      <p:sp>
        <p:nvSpPr>
          <p:cNvPr id="62" name="Text Placeholder 2">
            <a:extLst>
              <a:ext uri="{FF2B5EF4-FFF2-40B4-BE49-F238E27FC236}">
                <a16:creationId xmlns:a16="http://schemas.microsoft.com/office/drawing/2014/main" id="{6CD1A672-F2F7-4D3F-8095-E63E2ED036B3}"/>
              </a:ext>
            </a:extLst>
          </p:cNvPr>
          <p:cNvSpPr>
            <a:spLocks noGrp="1"/>
          </p:cNvSpPr>
          <p:nvPr>
            <p:ph type="body" sz="quarter" idx="47" hasCustomPrompt="1"/>
          </p:nvPr>
        </p:nvSpPr>
        <p:spPr>
          <a:xfrm>
            <a:off x="11430676" y="8992613"/>
            <a:ext cx="11279880" cy="2146157"/>
          </a:xfrm>
          <a:prstGeom prst="rect">
            <a:avLst/>
          </a:prstGeom>
        </p:spPr>
        <p:txBody>
          <a:bodyPr/>
          <a:lstStyle>
            <a:lvl1pPr marL="0" indent="0">
              <a:lnSpc>
                <a:spcPts val="4000"/>
              </a:lnSpc>
              <a:spcBef>
                <a:spcPts val="3867"/>
              </a:spcBef>
              <a:buNone/>
              <a:defRPr sz="2700">
                <a:latin typeface="Poppins" panose="00000500000000000000" pitchFamily="2" charset="0"/>
                <a:cs typeface="Poppins" panose="00000500000000000000" pitchFamily="2" charset="0"/>
              </a:defRPr>
            </a:lvl1pPr>
            <a:lvl2pPr marL="1219215" indent="0">
              <a:buNone/>
              <a:defRPr sz="2700">
                <a:latin typeface="Poppins" panose="00000500000000000000" pitchFamily="2" charset="0"/>
                <a:cs typeface="Poppins" panose="00000500000000000000" pitchFamily="2" charset="0"/>
              </a:defRPr>
            </a:lvl2pPr>
            <a:lvl3pPr marL="2438430" indent="0">
              <a:buNone/>
              <a:defRPr sz="2700">
                <a:latin typeface="Poppins" panose="00000500000000000000" pitchFamily="2" charset="0"/>
                <a:cs typeface="Poppins" panose="00000500000000000000" pitchFamily="2" charset="0"/>
              </a:defRPr>
            </a:lvl3pPr>
            <a:lvl4pPr marL="3657645" indent="0">
              <a:buNone/>
              <a:defRPr sz="2700">
                <a:latin typeface="Poppins" panose="00000500000000000000" pitchFamily="2" charset="0"/>
                <a:cs typeface="Poppins" panose="00000500000000000000" pitchFamily="2" charset="0"/>
              </a:defRPr>
            </a:lvl4pPr>
            <a:lvl5pPr marL="4876861" indent="0">
              <a:buNone/>
              <a:defRPr sz="2700">
                <a:latin typeface="Poppins" panose="00000500000000000000" pitchFamily="2" charset="0"/>
                <a:cs typeface="Poppins" panose="00000500000000000000" pitchFamily="2" charset="0"/>
              </a:defRPr>
            </a:lvl5pPr>
          </a:lstStyle>
          <a:p>
            <a:pPr marL="0" indent="0">
              <a:lnSpc>
                <a:spcPts val="4000"/>
              </a:lnSpc>
              <a:spcBef>
                <a:spcPts val="3867"/>
              </a:spcBef>
              <a:buNone/>
            </a:pPr>
            <a:r>
              <a:rPr lang="en-US" sz="2700">
                <a:latin typeface="Poppins" panose="00000500000000000000" pitchFamily="2" charset="0"/>
                <a:cs typeface="Poppins" panose="00000500000000000000" pitchFamily="2" charset="0"/>
              </a:rPr>
              <a:t>Lorem Ipsum is simply dummy text of the printing and typesetting industry. Lorem Ipsum has been the industry's standard dummy text ever since the 1500s, when an unknown printer took a galley of type and scrambled it to make a type.</a:t>
            </a:r>
            <a:endParaRPr lang="en-US" sz="2700">
              <a:latin typeface="Poppins SemiBold" panose="00000700000000000000" pitchFamily="2" charset="0"/>
              <a:cs typeface="Poppins" panose="00000500000000000000" pitchFamily="2" charset="0"/>
            </a:endParaRPr>
          </a:p>
        </p:txBody>
      </p:sp>
      <p:sp>
        <p:nvSpPr>
          <p:cNvPr id="63" name="Text Placeholder 2">
            <a:extLst>
              <a:ext uri="{FF2B5EF4-FFF2-40B4-BE49-F238E27FC236}">
                <a16:creationId xmlns:a16="http://schemas.microsoft.com/office/drawing/2014/main" id="{E3981938-1C36-4BCB-83D9-757E2363AACF}"/>
              </a:ext>
            </a:extLst>
          </p:cNvPr>
          <p:cNvSpPr>
            <a:spLocks noGrp="1"/>
          </p:cNvSpPr>
          <p:nvPr>
            <p:ph type="body" sz="quarter" idx="48" hasCustomPrompt="1"/>
          </p:nvPr>
        </p:nvSpPr>
        <p:spPr>
          <a:xfrm>
            <a:off x="11409894" y="11433816"/>
            <a:ext cx="11279880" cy="594789"/>
          </a:xfrm>
          <a:prstGeom prst="rect">
            <a:avLst/>
          </a:prstGeom>
        </p:spPr>
        <p:txBody>
          <a:bodyPr/>
          <a:lstStyle>
            <a:lvl1pPr marL="0" indent="0">
              <a:lnSpc>
                <a:spcPts val="4000"/>
              </a:lnSpc>
              <a:spcBef>
                <a:spcPts val="3867"/>
              </a:spcBef>
              <a:buNone/>
              <a:defRPr sz="2700">
                <a:solidFill>
                  <a:srgbClr val="213D77"/>
                </a:solidFill>
                <a:latin typeface="Poppins" panose="00000500000000000000" pitchFamily="2" charset="0"/>
                <a:cs typeface="Poppins" panose="00000500000000000000" pitchFamily="2" charset="0"/>
              </a:defRPr>
            </a:lvl1pPr>
            <a:lvl2pPr marL="1219215" indent="0">
              <a:buNone/>
              <a:defRPr sz="2700">
                <a:latin typeface="Poppins" panose="00000500000000000000" pitchFamily="2" charset="0"/>
                <a:cs typeface="Poppins" panose="00000500000000000000" pitchFamily="2" charset="0"/>
              </a:defRPr>
            </a:lvl2pPr>
            <a:lvl3pPr marL="2438430" indent="0">
              <a:buNone/>
              <a:defRPr sz="2700">
                <a:latin typeface="Poppins" panose="00000500000000000000" pitchFamily="2" charset="0"/>
                <a:cs typeface="Poppins" panose="00000500000000000000" pitchFamily="2" charset="0"/>
              </a:defRPr>
            </a:lvl3pPr>
            <a:lvl4pPr marL="3657645" indent="0">
              <a:buNone/>
              <a:defRPr sz="2700">
                <a:latin typeface="Poppins" panose="00000500000000000000" pitchFamily="2" charset="0"/>
                <a:cs typeface="Poppins" panose="00000500000000000000" pitchFamily="2" charset="0"/>
              </a:defRPr>
            </a:lvl4pPr>
            <a:lvl5pPr marL="4876861" indent="0">
              <a:buNone/>
              <a:defRPr sz="2700">
                <a:latin typeface="Poppins" panose="00000500000000000000" pitchFamily="2" charset="0"/>
                <a:cs typeface="Poppins" panose="00000500000000000000" pitchFamily="2" charset="0"/>
              </a:defRPr>
            </a:lvl5pPr>
          </a:lstStyle>
          <a:p>
            <a:pPr marL="0" indent="0">
              <a:lnSpc>
                <a:spcPts val="4000"/>
              </a:lnSpc>
              <a:spcBef>
                <a:spcPts val="3867"/>
              </a:spcBef>
              <a:buNone/>
            </a:pPr>
            <a:r>
              <a:rPr lang="en-US" sz="2700">
                <a:latin typeface="Poppins" panose="00000500000000000000" pitchFamily="2" charset="0"/>
                <a:cs typeface="Poppins" panose="00000500000000000000" pitchFamily="2" charset="0"/>
              </a:rPr>
              <a:t>Lorem Ipsum is simply dummy text of the printing and</a:t>
            </a:r>
            <a:endParaRPr lang="en-US" sz="2700">
              <a:latin typeface="Poppins SemiBold" panose="00000700000000000000" pitchFamily="2" charset="0"/>
              <a:cs typeface="Poppins" panose="00000500000000000000" pitchFamily="2" charset="0"/>
            </a:endParaRPr>
          </a:p>
        </p:txBody>
      </p:sp>
      <p:sp>
        <p:nvSpPr>
          <p:cNvPr id="64" name="Text Placeholder 2">
            <a:extLst>
              <a:ext uri="{FF2B5EF4-FFF2-40B4-BE49-F238E27FC236}">
                <a16:creationId xmlns:a16="http://schemas.microsoft.com/office/drawing/2014/main" id="{B5886D92-FBB2-4812-B359-E04932C401BC}"/>
              </a:ext>
            </a:extLst>
          </p:cNvPr>
          <p:cNvSpPr>
            <a:spLocks noGrp="1"/>
          </p:cNvSpPr>
          <p:nvPr>
            <p:ph type="body" sz="quarter" idx="49" hasCustomPrompt="1"/>
          </p:nvPr>
        </p:nvSpPr>
        <p:spPr>
          <a:xfrm>
            <a:off x="11430676" y="14299842"/>
            <a:ext cx="11279880" cy="2146157"/>
          </a:xfrm>
          <a:prstGeom prst="rect">
            <a:avLst/>
          </a:prstGeom>
        </p:spPr>
        <p:txBody>
          <a:bodyPr/>
          <a:lstStyle>
            <a:lvl1pPr marL="0" indent="0">
              <a:lnSpc>
                <a:spcPts val="4000"/>
              </a:lnSpc>
              <a:spcBef>
                <a:spcPts val="3867"/>
              </a:spcBef>
              <a:buNone/>
              <a:defRPr sz="2700">
                <a:latin typeface="Poppins" panose="00000500000000000000" pitchFamily="2" charset="0"/>
                <a:cs typeface="Poppins" panose="00000500000000000000" pitchFamily="2" charset="0"/>
              </a:defRPr>
            </a:lvl1pPr>
            <a:lvl2pPr marL="1219215" indent="0">
              <a:buNone/>
              <a:defRPr sz="2700">
                <a:latin typeface="Poppins" panose="00000500000000000000" pitchFamily="2" charset="0"/>
                <a:cs typeface="Poppins" panose="00000500000000000000" pitchFamily="2" charset="0"/>
              </a:defRPr>
            </a:lvl2pPr>
            <a:lvl3pPr marL="2438430" indent="0">
              <a:buNone/>
              <a:defRPr sz="2700">
                <a:latin typeface="Poppins" panose="00000500000000000000" pitchFamily="2" charset="0"/>
                <a:cs typeface="Poppins" panose="00000500000000000000" pitchFamily="2" charset="0"/>
              </a:defRPr>
            </a:lvl3pPr>
            <a:lvl4pPr marL="3657645" indent="0">
              <a:buNone/>
              <a:defRPr sz="2700">
                <a:latin typeface="Poppins" panose="00000500000000000000" pitchFamily="2" charset="0"/>
                <a:cs typeface="Poppins" panose="00000500000000000000" pitchFamily="2" charset="0"/>
              </a:defRPr>
            </a:lvl4pPr>
            <a:lvl5pPr marL="4876861" indent="0">
              <a:buNone/>
              <a:defRPr sz="2700">
                <a:latin typeface="Poppins" panose="00000500000000000000" pitchFamily="2" charset="0"/>
                <a:cs typeface="Poppins" panose="00000500000000000000" pitchFamily="2" charset="0"/>
              </a:defRPr>
            </a:lvl5pPr>
          </a:lstStyle>
          <a:p>
            <a:pPr marL="0" indent="0">
              <a:lnSpc>
                <a:spcPts val="4000"/>
              </a:lnSpc>
              <a:spcBef>
                <a:spcPts val="3867"/>
              </a:spcBef>
              <a:buNone/>
            </a:pPr>
            <a:r>
              <a:rPr lang="en-US" sz="2700">
                <a:latin typeface="Poppins" panose="00000500000000000000" pitchFamily="2" charset="0"/>
                <a:cs typeface="Poppins" panose="00000500000000000000" pitchFamily="2" charset="0"/>
              </a:rPr>
              <a:t>Lorem Ipsum is simply dummy text of the printing and typesetting industry. Lorem Ipsum has been the industry's standard dummy text ever since the 1500s, when an unknown printer took a galley of type and scrambled it to make a type.</a:t>
            </a:r>
            <a:endParaRPr lang="en-US" sz="2700">
              <a:latin typeface="Poppins SemiBold" panose="00000700000000000000" pitchFamily="2" charset="0"/>
              <a:cs typeface="Poppins" panose="00000500000000000000" pitchFamily="2" charset="0"/>
            </a:endParaRPr>
          </a:p>
        </p:txBody>
      </p:sp>
      <p:sp>
        <p:nvSpPr>
          <p:cNvPr id="65" name="Text Placeholder 2">
            <a:extLst>
              <a:ext uri="{FF2B5EF4-FFF2-40B4-BE49-F238E27FC236}">
                <a16:creationId xmlns:a16="http://schemas.microsoft.com/office/drawing/2014/main" id="{5101EF3D-44EE-4D39-8898-0EE1654036A1}"/>
              </a:ext>
            </a:extLst>
          </p:cNvPr>
          <p:cNvSpPr>
            <a:spLocks noGrp="1"/>
          </p:cNvSpPr>
          <p:nvPr>
            <p:ph type="body" sz="quarter" idx="50" hasCustomPrompt="1"/>
          </p:nvPr>
        </p:nvSpPr>
        <p:spPr>
          <a:xfrm>
            <a:off x="11409894" y="16741045"/>
            <a:ext cx="11279880" cy="594789"/>
          </a:xfrm>
          <a:prstGeom prst="rect">
            <a:avLst/>
          </a:prstGeom>
        </p:spPr>
        <p:txBody>
          <a:bodyPr/>
          <a:lstStyle>
            <a:lvl1pPr marL="0" indent="0">
              <a:lnSpc>
                <a:spcPts val="4000"/>
              </a:lnSpc>
              <a:spcBef>
                <a:spcPts val="3867"/>
              </a:spcBef>
              <a:buNone/>
              <a:defRPr sz="2700">
                <a:solidFill>
                  <a:srgbClr val="213D77"/>
                </a:solidFill>
                <a:latin typeface="Poppins" panose="00000500000000000000" pitchFamily="2" charset="0"/>
                <a:cs typeface="Poppins" panose="00000500000000000000" pitchFamily="2" charset="0"/>
              </a:defRPr>
            </a:lvl1pPr>
            <a:lvl2pPr marL="1219215" indent="0">
              <a:buNone/>
              <a:defRPr sz="2700">
                <a:latin typeface="Poppins" panose="00000500000000000000" pitchFamily="2" charset="0"/>
                <a:cs typeface="Poppins" panose="00000500000000000000" pitchFamily="2" charset="0"/>
              </a:defRPr>
            </a:lvl2pPr>
            <a:lvl3pPr marL="2438430" indent="0">
              <a:buNone/>
              <a:defRPr sz="2700">
                <a:latin typeface="Poppins" panose="00000500000000000000" pitchFamily="2" charset="0"/>
                <a:cs typeface="Poppins" panose="00000500000000000000" pitchFamily="2" charset="0"/>
              </a:defRPr>
            </a:lvl3pPr>
            <a:lvl4pPr marL="3657645" indent="0">
              <a:buNone/>
              <a:defRPr sz="2700">
                <a:latin typeface="Poppins" panose="00000500000000000000" pitchFamily="2" charset="0"/>
                <a:cs typeface="Poppins" panose="00000500000000000000" pitchFamily="2" charset="0"/>
              </a:defRPr>
            </a:lvl4pPr>
            <a:lvl5pPr marL="4876861" indent="0">
              <a:buNone/>
              <a:defRPr sz="2700">
                <a:latin typeface="Poppins" panose="00000500000000000000" pitchFamily="2" charset="0"/>
                <a:cs typeface="Poppins" panose="00000500000000000000" pitchFamily="2" charset="0"/>
              </a:defRPr>
            </a:lvl5pPr>
          </a:lstStyle>
          <a:p>
            <a:pPr marL="0" indent="0">
              <a:lnSpc>
                <a:spcPts val="4000"/>
              </a:lnSpc>
              <a:spcBef>
                <a:spcPts val="3867"/>
              </a:spcBef>
              <a:buNone/>
            </a:pPr>
            <a:r>
              <a:rPr lang="en-US" sz="2700">
                <a:latin typeface="Poppins" panose="00000500000000000000" pitchFamily="2" charset="0"/>
                <a:cs typeface="Poppins" panose="00000500000000000000" pitchFamily="2" charset="0"/>
              </a:rPr>
              <a:t>Lorem Ipsum is simply dummy text of the printing and</a:t>
            </a:r>
            <a:endParaRPr lang="en-US" sz="2700">
              <a:latin typeface="Poppins SemiBold" panose="00000700000000000000" pitchFamily="2" charset="0"/>
              <a:cs typeface="Poppins" panose="00000500000000000000" pitchFamily="2" charset="0"/>
            </a:endParaRPr>
          </a:p>
        </p:txBody>
      </p:sp>
      <p:sp>
        <p:nvSpPr>
          <p:cNvPr id="66" name="Text Placeholder 46">
            <a:extLst>
              <a:ext uri="{FF2B5EF4-FFF2-40B4-BE49-F238E27FC236}">
                <a16:creationId xmlns:a16="http://schemas.microsoft.com/office/drawing/2014/main" id="{8547DFF4-02B3-4A7F-89DF-223E30584B88}"/>
              </a:ext>
            </a:extLst>
          </p:cNvPr>
          <p:cNvSpPr>
            <a:spLocks noGrp="1"/>
          </p:cNvSpPr>
          <p:nvPr>
            <p:ph type="body" sz="quarter" idx="41" hasCustomPrompt="1"/>
          </p:nvPr>
        </p:nvSpPr>
        <p:spPr>
          <a:xfrm>
            <a:off x="1317181" y="1487398"/>
            <a:ext cx="5559869" cy="1175592"/>
          </a:xfrm>
          <a:prstGeom prst="rect">
            <a:avLst/>
          </a:prstGeom>
        </p:spPr>
        <p:txBody>
          <a:bodyPr/>
          <a:lstStyle>
            <a:lvl1pPr marL="0" indent="0">
              <a:lnSpc>
                <a:spcPts val="9600"/>
              </a:lnSpc>
              <a:spcBef>
                <a:spcPts val="0"/>
              </a:spcBef>
              <a:buNone/>
              <a:defRPr sz="8000" baseline="0">
                <a:solidFill>
                  <a:schemeClr val="tx1"/>
                </a:solidFill>
                <a:latin typeface="Poppins Light" panose="00000400000000000000" pitchFamily="2" charset="0"/>
                <a:cs typeface="Poppins" panose="00000500000000000000" pitchFamily="2" charset="0"/>
              </a:defRPr>
            </a:lvl1pPr>
            <a:lvl2pPr marL="1219215" indent="0">
              <a:buNone/>
              <a:defRPr baseline="0">
                <a:solidFill>
                  <a:schemeClr val="bg1"/>
                </a:solidFill>
                <a:latin typeface="Poppins Light" panose="00000400000000000000" pitchFamily="2" charset="0"/>
                <a:cs typeface="Poppins" panose="00000500000000000000" pitchFamily="2" charset="0"/>
              </a:defRPr>
            </a:lvl2pPr>
            <a:lvl3pPr marL="2438430" indent="0">
              <a:buNone/>
              <a:defRPr baseline="0">
                <a:solidFill>
                  <a:schemeClr val="bg1"/>
                </a:solidFill>
                <a:latin typeface="Poppins Light" panose="00000400000000000000" pitchFamily="2" charset="0"/>
                <a:cs typeface="Poppins" panose="00000500000000000000" pitchFamily="2" charset="0"/>
              </a:defRPr>
            </a:lvl3pPr>
            <a:lvl4pPr marL="3657645" indent="0">
              <a:buNone/>
              <a:defRPr baseline="0">
                <a:solidFill>
                  <a:schemeClr val="bg1"/>
                </a:solidFill>
                <a:latin typeface="Poppins Light" panose="00000400000000000000" pitchFamily="2" charset="0"/>
                <a:cs typeface="Poppins" panose="00000500000000000000" pitchFamily="2" charset="0"/>
              </a:defRPr>
            </a:lvl4pPr>
            <a:lvl5pPr marL="4876861" indent="0">
              <a:buNone/>
              <a:defRPr baseline="0">
                <a:solidFill>
                  <a:schemeClr val="bg1"/>
                </a:solidFill>
                <a:latin typeface="Poppins Light" panose="00000400000000000000" pitchFamily="2" charset="0"/>
                <a:cs typeface="Poppins" panose="00000500000000000000" pitchFamily="2" charset="0"/>
              </a:defRPr>
            </a:lvl5pPr>
          </a:lstStyle>
          <a:p>
            <a:pPr lvl="0"/>
            <a:r>
              <a:rPr lang="en-US"/>
              <a:t>Title</a:t>
            </a:r>
          </a:p>
        </p:txBody>
      </p:sp>
      <p:sp>
        <p:nvSpPr>
          <p:cNvPr id="56" name="Slide Number Placeholder 5">
            <a:extLst>
              <a:ext uri="{FF2B5EF4-FFF2-40B4-BE49-F238E27FC236}">
                <a16:creationId xmlns:a16="http://schemas.microsoft.com/office/drawing/2014/main" id="{A86B172A-5EE8-EA4F-88D2-62F0161D4910}"/>
              </a:ext>
            </a:extLst>
          </p:cNvPr>
          <p:cNvSpPr>
            <a:spLocks noGrp="1"/>
          </p:cNvSpPr>
          <p:nvPr>
            <p:ph type="sldNum" sz="quarter" idx="19"/>
          </p:nvPr>
        </p:nvSpPr>
        <p:spPr>
          <a:xfrm>
            <a:off x="22480857" y="17968390"/>
            <a:ext cx="585963" cy="564937"/>
          </a:xfrm>
          <a:prstGeom prst="rect">
            <a:avLst/>
          </a:prstGeom>
        </p:spPr>
        <p:txBody>
          <a:bodyPr vert="horz" lIns="91440" tIns="45720" rIns="91440" bIns="45720" rtlCol="0" anchor="ctr"/>
          <a:lstStyle>
            <a:defPPr>
              <a:defRPr lang="en-US"/>
            </a:defPPr>
            <a:lvl1pPr marL="0" algn="l" defTabSz="457200" rtl="0" eaLnBrk="1" latinLnBrk="0" hangingPunct="1">
              <a:defRPr sz="2000" b="0" i="0" kern="1200">
                <a:solidFill>
                  <a:schemeClr val="tx1">
                    <a:tint val="75000"/>
                  </a:schemeClr>
                </a:solidFill>
                <a:latin typeface="Poppins" pitchFamily="2" charset="77"/>
                <a:ea typeface="+mn-ea"/>
                <a:cs typeface="Poppins" pitchFamily="2" charset="77"/>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E395E50-29DF-D946-A0AD-B6F53C2E4A55}" type="slidenum">
              <a:rPr lang="en-US" smtClean="0"/>
              <a:pPr/>
              <a:t>‹#›</a:t>
            </a:fld>
            <a:endParaRPr lang="en-US"/>
          </a:p>
        </p:txBody>
      </p:sp>
      <p:sp>
        <p:nvSpPr>
          <p:cNvPr id="57" name="Oval 56">
            <a:extLst>
              <a:ext uri="{FF2B5EF4-FFF2-40B4-BE49-F238E27FC236}">
                <a16:creationId xmlns:a16="http://schemas.microsoft.com/office/drawing/2014/main" id="{AF514858-B0CA-0C44-95EF-26AF3AF767FA}"/>
              </a:ext>
            </a:extLst>
          </p:cNvPr>
          <p:cNvSpPr/>
          <p:nvPr userDrawn="1"/>
        </p:nvSpPr>
        <p:spPr>
          <a:xfrm>
            <a:off x="22324740" y="18172800"/>
            <a:ext cx="156117" cy="156117"/>
          </a:xfrm>
          <a:prstGeom prst="ellipse">
            <a:avLst/>
          </a:prstGeom>
          <a:solidFill>
            <a:srgbClr val="F7AD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06450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90F1E0-23FF-EF4C-9BFF-E7916D9D4AFA}"/>
              </a:ext>
            </a:extLst>
          </p:cNvPr>
          <p:cNvSpPr>
            <a:spLocks noGrp="1"/>
          </p:cNvSpPr>
          <p:nvPr>
            <p:ph type="title"/>
          </p:nvPr>
        </p:nvSpPr>
        <p:spPr>
          <a:xfrm>
            <a:off x="1676400" y="1003300"/>
            <a:ext cx="21031200" cy="364331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188234463"/>
      </p:ext>
    </p:extLst>
  </p:cSld>
  <p:clrMap bg1="lt1" tx1="dk1" bg2="lt2" tx2="dk2" accent1="accent1" accent2="accent2" accent3="accent3" accent4="accent4" accent5="accent5" accent6="accent6" hlink="hlink" folHlink="folHlink"/>
  <p:sldLayoutIdLst>
    <p:sldLayoutId id="2147483669"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Lst>
  <p:hf hdr="0" ftr="0" dt="0"/>
  <p:txStyles>
    <p:titleStyle>
      <a:lvl1pPr algn="l" defTabSz="2438430" rtl="0" eaLnBrk="1" latinLnBrk="0" hangingPunct="1">
        <a:lnSpc>
          <a:spcPct val="90000"/>
        </a:lnSpc>
        <a:spcBef>
          <a:spcPct val="0"/>
        </a:spcBef>
        <a:buNone/>
        <a:defRPr sz="8000" kern="1200" baseline="0">
          <a:solidFill>
            <a:schemeClr val="tx1"/>
          </a:solidFill>
          <a:latin typeface="Poppins Light" panose="00000400000000000000" pitchFamily="2" charset="0"/>
          <a:ea typeface="+mj-ea"/>
          <a:cs typeface="Poppins" panose="00000500000000000000" pitchFamily="2" charset="0"/>
        </a:defRPr>
      </a:lvl1pPr>
    </p:titleStyle>
    <p:bodyStyle>
      <a:lvl1pPr marL="609608" indent="-609608" algn="l" defTabSz="2438430" rtl="0" eaLnBrk="1" latinLnBrk="0" hangingPunct="1">
        <a:lnSpc>
          <a:spcPct val="90000"/>
        </a:lnSpc>
        <a:spcBef>
          <a:spcPts val="2667"/>
        </a:spcBef>
        <a:buFont typeface="Arial" panose="020B0604020202020204" pitchFamily="34" charset="0"/>
        <a:buChar char="•"/>
        <a:defRPr sz="7467" kern="1200">
          <a:solidFill>
            <a:schemeClr val="tx1"/>
          </a:solidFill>
          <a:latin typeface="+mn-lt"/>
          <a:ea typeface="+mn-ea"/>
          <a:cs typeface="+mn-cs"/>
        </a:defRPr>
      </a:lvl1pPr>
      <a:lvl2pPr marL="1828823" indent="-609608" algn="l" defTabSz="2438430" rtl="0" eaLnBrk="1" latinLnBrk="0" hangingPunct="1">
        <a:lnSpc>
          <a:spcPct val="90000"/>
        </a:lnSpc>
        <a:spcBef>
          <a:spcPts val="1333"/>
        </a:spcBef>
        <a:buFont typeface="Arial" panose="020B0604020202020204" pitchFamily="34" charset="0"/>
        <a:buChar char="•"/>
        <a:defRPr sz="6400" kern="1200">
          <a:solidFill>
            <a:schemeClr val="tx1"/>
          </a:solidFill>
          <a:latin typeface="+mn-lt"/>
          <a:ea typeface="+mn-ea"/>
          <a:cs typeface="+mn-cs"/>
        </a:defRPr>
      </a:lvl2pPr>
      <a:lvl3pPr marL="3048038" indent="-609608" algn="l" defTabSz="2438430" rtl="0" eaLnBrk="1" latinLnBrk="0" hangingPunct="1">
        <a:lnSpc>
          <a:spcPct val="90000"/>
        </a:lnSpc>
        <a:spcBef>
          <a:spcPts val="1333"/>
        </a:spcBef>
        <a:buFont typeface="Arial" panose="020B0604020202020204" pitchFamily="34" charset="0"/>
        <a:buChar char="•"/>
        <a:defRPr sz="5333" kern="1200">
          <a:solidFill>
            <a:schemeClr val="tx1"/>
          </a:solidFill>
          <a:latin typeface="+mn-lt"/>
          <a:ea typeface="+mn-ea"/>
          <a:cs typeface="+mn-cs"/>
        </a:defRPr>
      </a:lvl3pPr>
      <a:lvl4pPr marL="4267253"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4pPr>
      <a:lvl5pPr marL="548646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438430" rtl="0" eaLnBrk="1" latinLnBrk="0" hangingPunct="1">
        <a:defRPr sz="4800" kern="1200">
          <a:solidFill>
            <a:schemeClr val="tx1"/>
          </a:solidFill>
          <a:latin typeface="+mn-lt"/>
          <a:ea typeface="+mn-ea"/>
          <a:cs typeface="+mn-cs"/>
        </a:defRPr>
      </a:lvl1pPr>
      <a:lvl2pPr marL="1219215" algn="l" defTabSz="2438430" rtl="0" eaLnBrk="1" latinLnBrk="0" hangingPunct="1">
        <a:defRPr sz="4800" kern="1200">
          <a:solidFill>
            <a:schemeClr val="tx1"/>
          </a:solidFill>
          <a:latin typeface="+mn-lt"/>
          <a:ea typeface="+mn-ea"/>
          <a:cs typeface="+mn-cs"/>
        </a:defRPr>
      </a:lvl2pPr>
      <a:lvl3pPr marL="2438430" algn="l" defTabSz="2438430" rtl="0" eaLnBrk="1" latinLnBrk="0" hangingPunct="1">
        <a:defRPr sz="4800" kern="1200">
          <a:solidFill>
            <a:schemeClr val="tx1"/>
          </a:solidFill>
          <a:latin typeface="+mn-lt"/>
          <a:ea typeface="+mn-ea"/>
          <a:cs typeface="+mn-cs"/>
        </a:defRPr>
      </a:lvl3pPr>
      <a:lvl4pPr marL="3657646" algn="l" defTabSz="2438430" rtl="0" eaLnBrk="1" latinLnBrk="0" hangingPunct="1">
        <a:defRPr sz="4800" kern="1200">
          <a:solidFill>
            <a:schemeClr val="tx1"/>
          </a:solidFill>
          <a:latin typeface="+mn-lt"/>
          <a:ea typeface="+mn-ea"/>
          <a:cs typeface="+mn-cs"/>
        </a:defRPr>
      </a:lvl4pPr>
      <a:lvl5pPr marL="4876861" algn="l" defTabSz="2438430" rtl="0" eaLnBrk="1" latinLnBrk="0" hangingPunct="1">
        <a:defRPr sz="4800" kern="1200">
          <a:solidFill>
            <a:schemeClr val="tx1"/>
          </a:solidFill>
          <a:latin typeface="+mn-lt"/>
          <a:ea typeface="+mn-ea"/>
          <a:cs typeface="+mn-cs"/>
        </a:defRPr>
      </a:lvl5pPr>
      <a:lvl6pPr marL="6096076" algn="l" defTabSz="2438430" rtl="0" eaLnBrk="1" latinLnBrk="0" hangingPunct="1">
        <a:defRPr sz="4800" kern="1200">
          <a:solidFill>
            <a:schemeClr val="tx1"/>
          </a:solidFill>
          <a:latin typeface="+mn-lt"/>
          <a:ea typeface="+mn-ea"/>
          <a:cs typeface="+mn-cs"/>
        </a:defRPr>
      </a:lvl6pPr>
      <a:lvl7pPr marL="7315291" algn="l" defTabSz="2438430" rtl="0" eaLnBrk="1" latinLnBrk="0" hangingPunct="1">
        <a:defRPr sz="4800" kern="1200">
          <a:solidFill>
            <a:schemeClr val="tx1"/>
          </a:solidFill>
          <a:latin typeface="+mn-lt"/>
          <a:ea typeface="+mn-ea"/>
          <a:cs typeface="+mn-cs"/>
        </a:defRPr>
      </a:lvl7pPr>
      <a:lvl8pPr marL="8534507" algn="l" defTabSz="2438430" rtl="0" eaLnBrk="1" latinLnBrk="0" hangingPunct="1">
        <a:defRPr sz="4800" kern="1200">
          <a:solidFill>
            <a:schemeClr val="tx1"/>
          </a:solidFill>
          <a:latin typeface="+mn-lt"/>
          <a:ea typeface="+mn-ea"/>
          <a:cs typeface="+mn-cs"/>
        </a:defRPr>
      </a:lvl8pPr>
      <a:lvl9pPr marL="9753722" algn="l" defTabSz="2438430" rtl="0" eaLnBrk="1" latinLnBrk="0" hangingPunct="1">
        <a:defRPr sz="4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3.xml"/><Relationship Id="rId5" Type="http://schemas.openxmlformats.org/officeDocument/2006/relationships/image" Target="../media/image24.sv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2.jpe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Layout" Target="../slideLayouts/slideLayout8.xml"/><Relationship Id="rId6" Type="http://schemas.openxmlformats.org/officeDocument/2006/relationships/image" Target="../media/image37.png"/><Relationship Id="rId11" Type="http://schemas.openxmlformats.org/officeDocument/2006/relationships/image" Target="../media/image42.svg"/><Relationship Id="rId5" Type="http://schemas.openxmlformats.org/officeDocument/2006/relationships/image" Target="../media/image36.sv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28D280-2F87-475A-A4F9-558029C3A25A}"/>
              </a:ext>
            </a:extLst>
          </p:cNvPr>
          <p:cNvSpPr>
            <a:spLocks noGrp="1"/>
          </p:cNvSpPr>
          <p:nvPr>
            <p:ph type="ctrTitle"/>
          </p:nvPr>
        </p:nvSpPr>
        <p:spPr/>
        <p:txBody>
          <a:bodyPr/>
          <a:lstStyle/>
          <a:p>
            <a:r>
              <a:rPr lang="en-US"/>
              <a:t>Manufacturing Companies</a:t>
            </a:r>
          </a:p>
        </p:txBody>
      </p:sp>
      <p:sp>
        <p:nvSpPr>
          <p:cNvPr id="4" name="Subtitle 3">
            <a:extLst>
              <a:ext uri="{FF2B5EF4-FFF2-40B4-BE49-F238E27FC236}">
                <a16:creationId xmlns:a16="http://schemas.microsoft.com/office/drawing/2014/main" id="{0C22AF20-0FF1-4902-83D3-B62B1583DEED}"/>
              </a:ext>
            </a:extLst>
          </p:cNvPr>
          <p:cNvSpPr>
            <a:spLocks noGrp="1"/>
          </p:cNvSpPr>
          <p:nvPr>
            <p:ph type="subTitle" idx="1"/>
          </p:nvPr>
        </p:nvSpPr>
        <p:spPr>
          <a:xfrm>
            <a:off x="1077957" y="8300036"/>
            <a:ext cx="18891359" cy="3989384"/>
          </a:xfrm>
        </p:spPr>
        <p:txBody>
          <a:bodyPr>
            <a:normAutofit fontScale="92500"/>
          </a:bodyPr>
          <a:lstStyle/>
          <a:p>
            <a:r>
              <a:rPr lang="en-US"/>
              <a:t>The manufacturing industry is rapidly evolving to keep up with not only technology advancement and automation, but also supply chain management debacles, regulation changes, and the need for skilled workers. Digital transformation to scale operations for real-time visibility has never been more necessary. </a:t>
            </a:r>
            <a:r>
              <a:rPr lang="en-US" err="1"/>
              <a:t>Affirma’s</a:t>
            </a:r>
            <a:r>
              <a:rPr lang="en-US"/>
              <a:t> dependable, 21st-century solutions help increase workplace efficiency so that your company can focus on what matters most.</a:t>
            </a:r>
          </a:p>
        </p:txBody>
      </p:sp>
      <p:sp>
        <p:nvSpPr>
          <p:cNvPr id="5" name="Text Placeholder 4">
            <a:extLst>
              <a:ext uri="{FF2B5EF4-FFF2-40B4-BE49-F238E27FC236}">
                <a16:creationId xmlns:a16="http://schemas.microsoft.com/office/drawing/2014/main" id="{6E67D6FD-3616-4C01-B11A-79C4A9480DCE}"/>
              </a:ext>
            </a:extLst>
          </p:cNvPr>
          <p:cNvSpPr>
            <a:spLocks noGrp="1"/>
          </p:cNvSpPr>
          <p:nvPr>
            <p:ph type="body" sz="quarter" idx="41"/>
          </p:nvPr>
        </p:nvSpPr>
        <p:spPr/>
        <p:txBody>
          <a:bodyPr/>
          <a:lstStyle/>
          <a:p>
            <a:r>
              <a:rPr lang="en-US"/>
              <a:t>How Affirma Helps </a:t>
            </a:r>
          </a:p>
        </p:txBody>
      </p:sp>
    </p:spTree>
    <p:extLst>
      <p:ext uri="{BB962C8B-B14F-4D97-AF65-F5344CB8AC3E}">
        <p14:creationId xmlns:p14="http://schemas.microsoft.com/office/powerpoint/2010/main" val="41751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a:extLst>
              <a:ext uri="{FF2B5EF4-FFF2-40B4-BE49-F238E27FC236}">
                <a16:creationId xmlns:a16="http://schemas.microsoft.com/office/drawing/2014/main" id="{C7EEFFB6-CA1E-41FA-96D4-55FAB2CE618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p:blipFill>
        <p:spPr>
          <a:xfrm>
            <a:off x="1676401" y="12053333"/>
            <a:ext cx="1243234" cy="1243234"/>
          </a:xfrm>
        </p:spPr>
      </p:pic>
      <p:pic>
        <p:nvPicPr>
          <p:cNvPr id="27" name="Picture Placeholder 26">
            <a:extLst>
              <a:ext uri="{FF2B5EF4-FFF2-40B4-BE49-F238E27FC236}">
                <a16:creationId xmlns:a16="http://schemas.microsoft.com/office/drawing/2014/main" id="{F2204561-9E02-4267-BDE4-C875BEA32DD8}"/>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a:stretch/>
        </p:blipFill>
        <p:spPr>
          <a:xfrm>
            <a:off x="1676401" y="15468838"/>
            <a:ext cx="1243234" cy="1243234"/>
          </a:xfrm>
        </p:spPr>
      </p:pic>
      <p:pic>
        <p:nvPicPr>
          <p:cNvPr id="29" name="Picture Placeholder 28">
            <a:extLst>
              <a:ext uri="{FF2B5EF4-FFF2-40B4-BE49-F238E27FC236}">
                <a16:creationId xmlns:a16="http://schemas.microsoft.com/office/drawing/2014/main" id="{F6DEB38A-3EA7-4935-B512-DCEE1143E683}"/>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a:stretch/>
        </p:blipFill>
        <p:spPr>
          <a:xfrm>
            <a:off x="13312813" y="15468838"/>
            <a:ext cx="1243234" cy="1243234"/>
          </a:xfrm>
        </p:spPr>
      </p:pic>
      <p:pic>
        <p:nvPicPr>
          <p:cNvPr id="23" name="Picture Placeholder 22">
            <a:extLst>
              <a:ext uri="{FF2B5EF4-FFF2-40B4-BE49-F238E27FC236}">
                <a16:creationId xmlns:a16="http://schemas.microsoft.com/office/drawing/2014/main" id="{ABC2DC95-C521-4C7C-8F29-4AA455BE8E4B}"/>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a:stretch/>
        </p:blipFill>
        <p:spPr>
          <a:xfrm>
            <a:off x="13312813" y="12146096"/>
            <a:ext cx="1243234" cy="1243234"/>
          </a:xfrm>
        </p:spPr>
      </p:pic>
      <p:sp>
        <p:nvSpPr>
          <p:cNvPr id="7" name="Text Placeholder 6">
            <a:extLst>
              <a:ext uri="{FF2B5EF4-FFF2-40B4-BE49-F238E27FC236}">
                <a16:creationId xmlns:a16="http://schemas.microsoft.com/office/drawing/2014/main" id="{7FFF220F-2D88-4623-AD3F-F40B4D03D436}"/>
              </a:ext>
            </a:extLst>
          </p:cNvPr>
          <p:cNvSpPr>
            <a:spLocks noGrp="1"/>
          </p:cNvSpPr>
          <p:nvPr>
            <p:ph type="body" sz="quarter" idx="14"/>
          </p:nvPr>
        </p:nvSpPr>
        <p:spPr>
          <a:xfrm>
            <a:off x="1162408" y="5855518"/>
            <a:ext cx="13749346" cy="4594092"/>
          </a:xfrm>
        </p:spPr>
        <p:txBody>
          <a:bodyPr/>
          <a:lstStyle/>
          <a:p>
            <a:r>
              <a:rPr lang="en-US" err="1"/>
              <a:t>Affirma</a:t>
            </a:r>
            <a:r>
              <a:rPr lang="en-US"/>
              <a:t> has been successfully partnering with manufacturing companies for nearly twenty years on many custom technology and digital marketing solutions to increase efficiency and fill the gaps for needed services. We know some of the major challenges in the manufacturing industry are rapid technology growth, increasing customer and automation demands, managing inventory and supply chain management, and a growing skills gap.</a:t>
            </a:r>
          </a:p>
          <a:p>
            <a:r>
              <a:rPr lang="en-US" err="1">
                <a:latin typeface="Poppins SemiBold" panose="00000700000000000000" pitchFamily="2" charset="0"/>
              </a:rPr>
              <a:t>Affirma</a:t>
            </a:r>
            <a:r>
              <a:rPr lang="en-US">
                <a:latin typeface="Poppins SemiBold" panose="00000700000000000000" pitchFamily="2" charset="0"/>
              </a:rPr>
              <a:t> can help with any project need to provide the latest technology tools, platforms, and digital solutions to not only enhance your operational efficiency, but also solve your pain points.</a:t>
            </a:r>
          </a:p>
          <a:p>
            <a:endParaRPr lang="en-US"/>
          </a:p>
        </p:txBody>
      </p:sp>
      <p:sp>
        <p:nvSpPr>
          <p:cNvPr id="8" name="Text Placeholder 7">
            <a:extLst>
              <a:ext uri="{FF2B5EF4-FFF2-40B4-BE49-F238E27FC236}">
                <a16:creationId xmlns:a16="http://schemas.microsoft.com/office/drawing/2014/main" id="{F6734484-FF09-4FE1-BD53-B9792AB2563D}"/>
              </a:ext>
            </a:extLst>
          </p:cNvPr>
          <p:cNvSpPr>
            <a:spLocks noGrp="1"/>
          </p:cNvSpPr>
          <p:nvPr>
            <p:ph type="body" sz="quarter" idx="15"/>
          </p:nvPr>
        </p:nvSpPr>
        <p:spPr/>
        <p:txBody>
          <a:bodyPr/>
          <a:lstStyle/>
          <a:p>
            <a:endParaRPr lang="en-US"/>
          </a:p>
        </p:txBody>
      </p:sp>
      <p:sp>
        <p:nvSpPr>
          <p:cNvPr id="9" name="Text Placeholder 8">
            <a:extLst>
              <a:ext uri="{FF2B5EF4-FFF2-40B4-BE49-F238E27FC236}">
                <a16:creationId xmlns:a16="http://schemas.microsoft.com/office/drawing/2014/main" id="{51F18692-51DA-47BA-A770-290559CF15FA}"/>
              </a:ext>
            </a:extLst>
          </p:cNvPr>
          <p:cNvSpPr>
            <a:spLocks noGrp="1"/>
          </p:cNvSpPr>
          <p:nvPr>
            <p:ph type="body" sz="quarter" idx="16"/>
          </p:nvPr>
        </p:nvSpPr>
        <p:spPr/>
        <p:txBody>
          <a:bodyPr/>
          <a:lstStyle/>
          <a:p>
            <a:r>
              <a:rPr lang="en-US"/>
              <a:t>Four Good Reasons</a:t>
            </a:r>
          </a:p>
          <a:p>
            <a:endParaRPr lang="en-US"/>
          </a:p>
        </p:txBody>
      </p:sp>
      <p:sp>
        <p:nvSpPr>
          <p:cNvPr id="10" name="Text Placeholder 9">
            <a:extLst>
              <a:ext uri="{FF2B5EF4-FFF2-40B4-BE49-F238E27FC236}">
                <a16:creationId xmlns:a16="http://schemas.microsoft.com/office/drawing/2014/main" id="{10CD3E40-E893-41B8-9895-CE3627EBAC57}"/>
              </a:ext>
            </a:extLst>
          </p:cNvPr>
          <p:cNvSpPr>
            <a:spLocks noGrp="1"/>
          </p:cNvSpPr>
          <p:nvPr>
            <p:ph type="body" sz="quarter" idx="17"/>
          </p:nvPr>
        </p:nvSpPr>
        <p:spPr>
          <a:xfrm>
            <a:off x="15685547" y="5855518"/>
            <a:ext cx="8206840" cy="4594092"/>
          </a:xfrm>
        </p:spPr>
        <p:txBody>
          <a:bodyPr lIns="91440" tIns="45720" rIns="91440" bIns="45720" anchor="t"/>
          <a:lstStyle/>
          <a:p>
            <a:r>
              <a:rPr lang="en-US">
                <a:latin typeface="Poppins"/>
              </a:rPr>
              <a:t>Our </a:t>
            </a:r>
            <a:r>
              <a:rPr lang="en-US">
                <a:solidFill>
                  <a:srgbClr val="063A79"/>
                </a:solidFill>
                <a:latin typeface="Poppins"/>
              </a:rPr>
              <a:t>customized manufacturing industry </a:t>
            </a:r>
            <a:r>
              <a:rPr lang="en-US">
                <a:latin typeface="Poppins"/>
              </a:rPr>
              <a:t>services allow you to shape and create technology, business, and digital solutions to meet your specific needs. In cases where your solution doesn’t currently exist, custom development allows you to create it from scratch.</a:t>
            </a:r>
            <a:br>
              <a:rPr lang="en-US"/>
            </a:br>
            <a:br>
              <a:rPr lang="en-US"/>
            </a:br>
            <a:endParaRPr lang="en-US" b="1"/>
          </a:p>
        </p:txBody>
      </p:sp>
      <p:sp>
        <p:nvSpPr>
          <p:cNvPr id="11" name="Text Placeholder 10">
            <a:extLst>
              <a:ext uri="{FF2B5EF4-FFF2-40B4-BE49-F238E27FC236}">
                <a16:creationId xmlns:a16="http://schemas.microsoft.com/office/drawing/2014/main" id="{EEB36B07-E5B3-44DF-8299-20F9CED6DE55}"/>
              </a:ext>
            </a:extLst>
          </p:cNvPr>
          <p:cNvSpPr>
            <a:spLocks noGrp="1"/>
          </p:cNvSpPr>
          <p:nvPr>
            <p:ph type="body" sz="quarter" idx="18"/>
          </p:nvPr>
        </p:nvSpPr>
        <p:spPr>
          <a:xfrm>
            <a:off x="3548469" y="11990852"/>
            <a:ext cx="8621096" cy="755468"/>
          </a:xfrm>
        </p:spPr>
        <p:txBody>
          <a:bodyPr/>
          <a:lstStyle/>
          <a:p>
            <a:r>
              <a:rPr lang="en-US"/>
              <a:t>Increase Productivity &amp; Get Real-Time Data</a:t>
            </a:r>
          </a:p>
        </p:txBody>
      </p:sp>
      <p:sp>
        <p:nvSpPr>
          <p:cNvPr id="12" name="Text Placeholder 11">
            <a:extLst>
              <a:ext uri="{FF2B5EF4-FFF2-40B4-BE49-F238E27FC236}">
                <a16:creationId xmlns:a16="http://schemas.microsoft.com/office/drawing/2014/main" id="{64BDB5F5-D095-412A-A788-17748CC5BDB9}"/>
              </a:ext>
            </a:extLst>
          </p:cNvPr>
          <p:cNvSpPr>
            <a:spLocks noGrp="1"/>
          </p:cNvSpPr>
          <p:nvPr>
            <p:ph type="body" sz="quarter" idx="19"/>
          </p:nvPr>
        </p:nvSpPr>
        <p:spPr>
          <a:xfrm>
            <a:off x="3570103" y="13152736"/>
            <a:ext cx="7900987" cy="1655480"/>
          </a:xfrm>
        </p:spPr>
        <p:txBody>
          <a:bodyPr/>
          <a:lstStyle/>
          <a:p>
            <a:r>
              <a:rPr lang="en-US"/>
              <a:t>We specialize in Mobile, Cloud, Technology Infrastructure and Custom Development and partner with manufacturing companies to remove the manual steps from day-to-day workflow.</a:t>
            </a:r>
          </a:p>
        </p:txBody>
      </p:sp>
      <p:sp>
        <p:nvSpPr>
          <p:cNvPr id="13" name="Text Placeholder 12">
            <a:extLst>
              <a:ext uri="{FF2B5EF4-FFF2-40B4-BE49-F238E27FC236}">
                <a16:creationId xmlns:a16="http://schemas.microsoft.com/office/drawing/2014/main" id="{8C500CD1-9350-40FF-85D6-D414152ADD76}"/>
              </a:ext>
            </a:extLst>
          </p:cNvPr>
          <p:cNvSpPr>
            <a:spLocks noGrp="1"/>
          </p:cNvSpPr>
          <p:nvPr>
            <p:ph type="body" sz="quarter" idx="20"/>
          </p:nvPr>
        </p:nvSpPr>
        <p:spPr/>
        <p:txBody>
          <a:bodyPr/>
          <a:lstStyle/>
          <a:p>
            <a:r>
              <a:rPr lang="en-US"/>
              <a:t>Secure Platforms and Tools</a:t>
            </a:r>
          </a:p>
        </p:txBody>
      </p:sp>
      <p:sp>
        <p:nvSpPr>
          <p:cNvPr id="14" name="Text Placeholder 13">
            <a:extLst>
              <a:ext uri="{FF2B5EF4-FFF2-40B4-BE49-F238E27FC236}">
                <a16:creationId xmlns:a16="http://schemas.microsoft.com/office/drawing/2014/main" id="{62285299-6949-4A3A-A20F-FFB072143B6B}"/>
              </a:ext>
            </a:extLst>
          </p:cNvPr>
          <p:cNvSpPr>
            <a:spLocks noGrp="1"/>
          </p:cNvSpPr>
          <p:nvPr>
            <p:ph type="body" sz="quarter" idx="21"/>
          </p:nvPr>
        </p:nvSpPr>
        <p:spPr>
          <a:xfrm>
            <a:off x="3548469" y="16249530"/>
            <a:ext cx="7900987" cy="1655480"/>
          </a:xfrm>
        </p:spPr>
        <p:txBody>
          <a:bodyPr/>
          <a:lstStyle/>
          <a:p>
            <a:r>
              <a:rPr lang="en-US"/>
              <a:t>We specialize in custom tools and process automation and will work directly with manufacturing companies to develop internal tools, Wikis, apps, directories, CMS, and/or workflow management systems.</a:t>
            </a:r>
          </a:p>
          <a:p>
            <a:endParaRPr lang="en-US"/>
          </a:p>
        </p:txBody>
      </p:sp>
      <p:sp>
        <p:nvSpPr>
          <p:cNvPr id="15" name="Text Placeholder 14">
            <a:extLst>
              <a:ext uri="{FF2B5EF4-FFF2-40B4-BE49-F238E27FC236}">
                <a16:creationId xmlns:a16="http://schemas.microsoft.com/office/drawing/2014/main" id="{B956510B-693F-4136-9070-A27A3153F00C}"/>
              </a:ext>
            </a:extLst>
          </p:cNvPr>
          <p:cNvSpPr>
            <a:spLocks noGrp="1"/>
          </p:cNvSpPr>
          <p:nvPr>
            <p:ph type="body" sz="quarter" idx="22"/>
          </p:nvPr>
        </p:nvSpPr>
        <p:spPr>
          <a:xfrm>
            <a:off x="15207131" y="11933913"/>
            <a:ext cx="7878552" cy="978384"/>
          </a:xfrm>
        </p:spPr>
        <p:txBody>
          <a:bodyPr/>
          <a:lstStyle/>
          <a:p>
            <a:r>
              <a:rPr lang="en-US"/>
              <a:t>Streamline &amp; Automate Operations</a:t>
            </a:r>
          </a:p>
        </p:txBody>
      </p:sp>
      <p:sp>
        <p:nvSpPr>
          <p:cNvPr id="16" name="Text Placeholder 15">
            <a:extLst>
              <a:ext uri="{FF2B5EF4-FFF2-40B4-BE49-F238E27FC236}">
                <a16:creationId xmlns:a16="http://schemas.microsoft.com/office/drawing/2014/main" id="{A4CEABED-065C-41FE-B3F6-53BCF2CF2025}"/>
              </a:ext>
            </a:extLst>
          </p:cNvPr>
          <p:cNvSpPr>
            <a:spLocks noGrp="1"/>
          </p:cNvSpPr>
          <p:nvPr>
            <p:ph type="body" sz="quarter" idx="23"/>
          </p:nvPr>
        </p:nvSpPr>
        <p:spPr>
          <a:xfrm>
            <a:off x="15206515" y="12746320"/>
            <a:ext cx="7900987" cy="1655480"/>
          </a:xfrm>
        </p:spPr>
        <p:txBody>
          <a:bodyPr/>
          <a:lstStyle/>
          <a:p>
            <a:r>
              <a:rPr lang="en-US"/>
              <a:t>We help implement SharePoint, Google, and other setups to help increase workplace efficiency by implementing information architecture, dashboards, Teams and communications sites, permissions and security.</a:t>
            </a:r>
          </a:p>
        </p:txBody>
      </p:sp>
      <p:sp>
        <p:nvSpPr>
          <p:cNvPr id="17" name="Text Placeholder 16">
            <a:extLst>
              <a:ext uri="{FF2B5EF4-FFF2-40B4-BE49-F238E27FC236}">
                <a16:creationId xmlns:a16="http://schemas.microsoft.com/office/drawing/2014/main" id="{8C6F3C24-FE49-45DF-A89C-504CE506900F}"/>
              </a:ext>
            </a:extLst>
          </p:cNvPr>
          <p:cNvSpPr>
            <a:spLocks noGrp="1"/>
          </p:cNvSpPr>
          <p:nvPr>
            <p:ph type="body" sz="quarter" idx="24"/>
          </p:nvPr>
        </p:nvSpPr>
        <p:spPr>
          <a:xfrm>
            <a:off x="15185312" y="15437123"/>
            <a:ext cx="7103188" cy="755468"/>
          </a:xfrm>
        </p:spPr>
        <p:txBody>
          <a:bodyPr/>
          <a:lstStyle/>
          <a:p>
            <a:r>
              <a:rPr lang="en-US"/>
              <a:t>Improve Customer Experience</a:t>
            </a:r>
          </a:p>
        </p:txBody>
      </p:sp>
      <p:sp>
        <p:nvSpPr>
          <p:cNvPr id="18" name="Text Placeholder 17">
            <a:extLst>
              <a:ext uri="{FF2B5EF4-FFF2-40B4-BE49-F238E27FC236}">
                <a16:creationId xmlns:a16="http://schemas.microsoft.com/office/drawing/2014/main" id="{BF36A5BE-72B9-4677-AF52-632BF6CBA3C4}"/>
              </a:ext>
            </a:extLst>
          </p:cNvPr>
          <p:cNvSpPr>
            <a:spLocks noGrp="1"/>
          </p:cNvSpPr>
          <p:nvPr>
            <p:ph type="body" sz="quarter" idx="25"/>
          </p:nvPr>
        </p:nvSpPr>
        <p:spPr>
          <a:xfrm>
            <a:off x="15184696" y="16249530"/>
            <a:ext cx="7900987" cy="1655480"/>
          </a:xfrm>
        </p:spPr>
        <p:txBody>
          <a:bodyPr/>
          <a:lstStyle/>
          <a:p>
            <a:r>
              <a:rPr lang="en-US"/>
              <a:t>Our creative technology teams work together to create tailored and accessible website and secure client solutions that capture the essence of your brand in a meaningful way and meet your customers’ real-time needs.</a:t>
            </a:r>
          </a:p>
        </p:txBody>
      </p:sp>
      <p:sp>
        <p:nvSpPr>
          <p:cNvPr id="19" name="Text Placeholder 18">
            <a:extLst>
              <a:ext uri="{FF2B5EF4-FFF2-40B4-BE49-F238E27FC236}">
                <a16:creationId xmlns:a16="http://schemas.microsoft.com/office/drawing/2014/main" id="{EE8EE1CF-01B8-4108-95B6-1FE46E1DA630}"/>
              </a:ext>
            </a:extLst>
          </p:cNvPr>
          <p:cNvSpPr>
            <a:spLocks noGrp="1"/>
          </p:cNvSpPr>
          <p:nvPr>
            <p:ph type="body" sz="quarter" idx="26"/>
          </p:nvPr>
        </p:nvSpPr>
        <p:spPr>
          <a:xfrm>
            <a:off x="1162408" y="1487398"/>
            <a:ext cx="19022972" cy="1175592"/>
          </a:xfrm>
        </p:spPr>
        <p:txBody>
          <a:bodyPr/>
          <a:lstStyle/>
          <a:p>
            <a:r>
              <a:rPr lang="en-US"/>
              <a:t>Why Should You Work With Affirma?</a:t>
            </a:r>
          </a:p>
        </p:txBody>
      </p:sp>
    </p:spTree>
    <p:extLst>
      <p:ext uri="{BB962C8B-B14F-4D97-AF65-F5344CB8AC3E}">
        <p14:creationId xmlns:p14="http://schemas.microsoft.com/office/powerpoint/2010/main" val="3114662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Placeholder 34">
            <a:extLst>
              <a:ext uri="{FF2B5EF4-FFF2-40B4-BE49-F238E27FC236}">
                <a16:creationId xmlns:a16="http://schemas.microsoft.com/office/drawing/2014/main" id="{F80FD813-1602-43EB-BE43-4C7F10536C4F}"/>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p:pic>
      <p:sp>
        <p:nvSpPr>
          <p:cNvPr id="4" name="Text Placeholder 3">
            <a:extLst>
              <a:ext uri="{FF2B5EF4-FFF2-40B4-BE49-F238E27FC236}">
                <a16:creationId xmlns:a16="http://schemas.microsoft.com/office/drawing/2014/main" id="{3FF466E4-B9AD-474B-8891-38A9C7E46C30}"/>
              </a:ext>
            </a:extLst>
          </p:cNvPr>
          <p:cNvSpPr>
            <a:spLocks noGrp="1"/>
          </p:cNvSpPr>
          <p:nvPr>
            <p:ph type="body" sz="quarter" idx="20"/>
          </p:nvPr>
        </p:nvSpPr>
        <p:spPr/>
        <p:txBody>
          <a:bodyPr lIns="91440" tIns="45720" rIns="91440" bIns="45720" anchor="t"/>
          <a:lstStyle/>
          <a:p>
            <a:r>
              <a:rPr lang="en-US">
                <a:latin typeface="Poppins"/>
              </a:rPr>
              <a:t>We take the time to learn about your goals, ask the right questions to understand your organization, and utilize our manufacturing industry business solutions to help your team move faster. We know how important it is to find the right solutions for your workplace, so your employees’ focus can be on improving customer satisfaction.</a:t>
            </a:r>
          </a:p>
          <a:p>
            <a:r>
              <a:rPr lang="en-US" b="1">
                <a:latin typeface="Poppins"/>
              </a:rPr>
              <a:t>Our goal is to unblock teams so that they can focus on their core job responsibilities and clear the road for growth and success.</a:t>
            </a:r>
            <a:endParaRPr lang="en-US">
              <a:latin typeface="Poppins"/>
            </a:endParaRPr>
          </a:p>
          <a:p>
            <a:endParaRPr lang="en-US"/>
          </a:p>
        </p:txBody>
      </p:sp>
      <p:sp>
        <p:nvSpPr>
          <p:cNvPr id="5" name="Text Placeholder 4">
            <a:extLst>
              <a:ext uri="{FF2B5EF4-FFF2-40B4-BE49-F238E27FC236}">
                <a16:creationId xmlns:a16="http://schemas.microsoft.com/office/drawing/2014/main" id="{6AFEEEB2-A858-499B-A1B9-DC573840A1AB}"/>
              </a:ext>
            </a:extLst>
          </p:cNvPr>
          <p:cNvSpPr>
            <a:spLocks noGrp="1"/>
          </p:cNvSpPr>
          <p:nvPr>
            <p:ph type="body" sz="quarter" idx="21"/>
          </p:nvPr>
        </p:nvSpPr>
        <p:spPr>
          <a:xfrm>
            <a:off x="1792925" y="9989710"/>
            <a:ext cx="4572001" cy="3543410"/>
          </a:xfrm>
        </p:spPr>
        <p:txBody>
          <a:bodyPr/>
          <a:lstStyle/>
          <a:p>
            <a:r>
              <a:rPr lang="en-US"/>
              <a:t>ERP&amp; Line of Business Applications</a:t>
            </a:r>
          </a:p>
          <a:p>
            <a:r>
              <a:rPr lang="en-US"/>
              <a:t>Content Management Systems</a:t>
            </a:r>
          </a:p>
          <a:p>
            <a:r>
              <a:rPr lang="en-US"/>
              <a:t>Web &amp; Mobile Applications</a:t>
            </a:r>
          </a:p>
          <a:p>
            <a:r>
              <a:rPr lang="en-US"/>
              <a:t>Systems Integration</a:t>
            </a:r>
          </a:p>
          <a:p>
            <a:endParaRPr lang="en-US"/>
          </a:p>
        </p:txBody>
      </p:sp>
      <p:sp>
        <p:nvSpPr>
          <p:cNvPr id="6" name="Text Placeholder 5">
            <a:extLst>
              <a:ext uri="{FF2B5EF4-FFF2-40B4-BE49-F238E27FC236}">
                <a16:creationId xmlns:a16="http://schemas.microsoft.com/office/drawing/2014/main" id="{53572E29-02F1-462B-AEAE-85E23847A15E}"/>
              </a:ext>
            </a:extLst>
          </p:cNvPr>
          <p:cNvSpPr>
            <a:spLocks noGrp="1"/>
          </p:cNvSpPr>
          <p:nvPr>
            <p:ph type="body" sz="quarter" idx="22"/>
          </p:nvPr>
        </p:nvSpPr>
        <p:spPr/>
        <p:txBody>
          <a:bodyPr/>
          <a:lstStyle/>
          <a:p>
            <a:r>
              <a:rPr lang="en-US"/>
              <a:t>Technology</a:t>
            </a:r>
          </a:p>
          <a:p>
            <a:endParaRPr lang="en-US"/>
          </a:p>
        </p:txBody>
      </p:sp>
      <p:sp>
        <p:nvSpPr>
          <p:cNvPr id="7" name="Text Placeholder 6">
            <a:extLst>
              <a:ext uri="{FF2B5EF4-FFF2-40B4-BE49-F238E27FC236}">
                <a16:creationId xmlns:a16="http://schemas.microsoft.com/office/drawing/2014/main" id="{02B58160-E3E4-4F39-A8F0-15977B02FEB8}"/>
              </a:ext>
            </a:extLst>
          </p:cNvPr>
          <p:cNvSpPr>
            <a:spLocks noGrp="1"/>
          </p:cNvSpPr>
          <p:nvPr>
            <p:ph type="body" sz="quarter" idx="23"/>
          </p:nvPr>
        </p:nvSpPr>
        <p:spPr/>
        <p:txBody>
          <a:bodyPr/>
          <a:lstStyle/>
          <a:p>
            <a:r>
              <a:rPr lang="en-US"/>
              <a:t>Marketing Automation</a:t>
            </a:r>
          </a:p>
          <a:p>
            <a:r>
              <a:rPr lang="en-US"/>
              <a:t>Campaign Execution</a:t>
            </a:r>
          </a:p>
          <a:p>
            <a:r>
              <a:rPr lang="en-US"/>
              <a:t>Copywriting</a:t>
            </a:r>
          </a:p>
          <a:p>
            <a:r>
              <a:rPr lang="en-US"/>
              <a:t>SEM, SEO, PPC, Social Media</a:t>
            </a:r>
          </a:p>
          <a:p>
            <a:endParaRPr lang="en-US"/>
          </a:p>
        </p:txBody>
      </p:sp>
      <p:sp>
        <p:nvSpPr>
          <p:cNvPr id="8" name="Text Placeholder 7">
            <a:extLst>
              <a:ext uri="{FF2B5EF4-FFF2-40B4-BE49-F238E27FC236}">
                <a16:creationId xmlns:a16="http://schemas.microsoft.com/office/drawing/2014/main" id="{2ACAE8AF-89A4-479A-BCAA-C6B0E440EF3C}"/>
              </a:ext>
            </a:extLst>
          </p:cNvPr>
          <p:cNvSpPr>
            <a:spLocks noGrp="1"/>
          </p:cNvSpPr>
          <p:nvPr>
            <p:ph type="body" sz="quarter" idx="24"/>
          </p:nvPr>
        </p:nvSpPr>
        <p:spPr/>
        <p:txBody>
          <a:bodyPr/>
          <a:lstStyle/>
          <a:p>
            <a:r>
              <a:rPr lang="en-US"/>
              <a:t>Digital Marketing</a:t>
            </a:r>
          </a:p>
        </p:txBody>
      </p:sp>
      <p:sp>
        <p:nvSpPr>
          <p:cNvPr id="9" name="Text Placeholder 8">
            <a:extLst>
              <a:ext uri="{FF2B5EF4-FFF2-40B4-BE49-F238E27FC236}">
                <a16:creationId xmlns:a16="http://schemas.microsoft.com/office/drawing/2014/main" id="{516DFFA9-2CE2-45A8-9093-D62943EEB35F}"/>
              </a:ext>
            </a:extLst>
          </p:cNvPr>
          <p:cNvSpPr>
            <a:spLocks noGrp="1"/>
          </p:cNvSpPr>
          <p:nvPr>
            <p:ph type="body" sz="quarter" idx="25"/>
          </p:nvPr>
        </p:nvSpPr>
        <p:spPr/>
        <p:txBody>
          <a:bodyPr/>
          <a:lstStyle/>
          <a:p>
            <a:r>
              <a:rPr lang="en-US"/>
              <a:t>Office 365</a:t>
            </a:r>
          </a:p>
          <a:p>
            <a:r>
              <a:rPr lang="en-US"/>
              <a:t>Azure &amp; AWS</a:t>
            </a:r>
          </a:p>
          <a:p>
            <a:r>
              <a:rPr lang="en-US"/>
              <a:t>MMD, Exchange, Active Directory</a:t>
            </a:r>
          </a:p>
          <a:p>
            <a:r>
              <a:rPr lang="en-US"/>
              <a:t>System Center</a:t>
            </a:r>
          </a:p>
          <a:p>
            <a:endParaRPr lang="en-US"/>
          </a:p>
        </p:txBody>
      </p:sp>
      <p:sp>
        <p:nvSpPr>
          <p:cNvPr id="10" name="Text Placeholder 9">
            <a:extLst>
              <a:ext uri="{FF2B5EF4-FFF2-40B4-BE49-F238E27FC236}">
                <a16:creationId xmlns:a16="http://schemas.microsoft.com/office/drawing/2014/main" id="{768CE5EB-2931-40BD-ABA6-3171354A8AB6}"/>
              </a:ext>
            </a:extLst>
          </p:cNvPr>
          <p:cNvSpPr>
            <a:spLocks noGrp="1"/>
          </p:cNvSpPr>
          <p:nvPr>
            <p:ph type="body" sz="quarter" idx="26"/>
          </p:nvPr>
        </p:nvSpPr>
        <p:spPr/>
        <p:txBody>
          <a:bodyPr/>
          <a:lstStyle/>
          <a:p>
            <a:r>
              <a:rPr lang="en-US"/>
              <a:t>IT Infrastructure</a:t>
            </a:r>
          </a:p>
          <a:p>
            <a:endParaRPr lang="en-US"/>
          </a:p>
        </p:txBody>
      </p:sp>
      <p:sp>
        <p:nvSpPr>
          <p:cNvPr id="11" name="Text Placeholder 10">
            <a:extLst>
              <a:ext uri="{FF2B5EF4-FFF2-40B4-BE49-F238E27FC236}">
                <a16:creationId xmlns:a16="http://schemas.microsoft.com/office/drawing/2014/main" id="{F29B906B-FFF4-4E77-9714-991C17811F33}"/>
              </a:ext>
            </a:extLst>
          </p:cNvPr>
          <p:cNvSpPr>
            <a:spLocks noGrp="1"/>
          </p:cNvSpPr>
          <p:nvPr>
            <p:ph type="body" sz="quarter" idx="27"/>
          </p:nvPr>
        </p:nvSpPr>
        <p:spPr/>
        <p:txBody>
          <a:bodyPr/>
          <a:lstStyle/>
          <a:p>
            <a:r>
              <a:rPr lang="en-US"/>
              <a:t>User Experience Design</a:t>
            </a:r>
          </a:p>
          <a:p>
            <a:r>
              <a:rPr lang="en-US"/>
              <a:t>Visual Design</a:t>
            </a:r>
          </a:p>
          <a:p>
            <a:r>
              <a:rPr lang="en-US"/>
              <a:t>Rapid Prototyping</a:t>
            </a:r>
          </a:p>
          <a:p>
            <a:r>
              <a:rPr lang="en-US"/>
              <a:t>Journey Mapping</a:t>
            </a:r>
          </a:p>
        </p:txBody>
      </p:sp>
      <p:sp>
        <p:nvSpPr>
          <p:cNvPr id="12" name="Text Placeholder 11">
            <a:extLst>
              <a:ext uri="{FF2B5EF4-FFF2-40B4-BE49-F238E27FC236}">
                <a16:creationId xmlns:a16="http://schemas.microsoft.com/office/drawing/2014/main" id="{C5B7D64A-3BC6-46B0-A7A5-E5916BCC3764}"/>
              </a:ext>
            </a:extLst>
          </p:cNvPr>
          <p:cNvSpPr>
            <a:spLocks noGrp="1"/>
          </p:cNvSpPr>
          <p:nvPr>
            <p:ph type="body" sz="quarter" idx="28"/>
          </p:nvPr>
        </p:nvSpPr>
        <p:spPr/>
        <p:txBody>
          <a:bodyPr/>
          <a:lstStyle/>
          <a:p>
            <a:r>
              <a:rPr lang="en-US"/>
              <a:t>Design Services</a:t>
            </a:r>
          </a:p>
        </p:txBody>
      </p:sp>
      <p:sp>
        <p:nvSpPr>
          <p:cNvPr id="13" name="Text Placeholder 12">
            <a:extLst>
              <a:ext uri="{FF2B5EF4-FFF2-40B4-BE49-F238E27FC236}">
                <a16:creationId xmlns:a16="http://schemas.microsoft.com/office/drawing/2014/main" id="{06DE58FA-E514-45C5-9FFB-1EE0B7137A96}"/>
              </a:ext>
            </a:extLst>
          </p:cNvPr>
          <p:cNvSpPr>
            <a:spLocks noGrp="1"/>
          </p:cNvSpPr>
          <p:nvPr>
            <p:ph type="body" sz="quarter" idx="33"/>
          </p:nvPr>
        </p:nvSpPr>
        <p:spPr>
          <a:xfrm>
            <a:off x="1792925" y="15354919"/>
            <a:ext cx="4572001" cy="3115139"/>
          </a:xfrm>
        </p:spPr>
        <p:txBody>
          <a:bodyPr/>
          <a:lstStyle/>
          <a:p>
            <a:r>
              <a:rPr lang="en-US"/>
              <a:t>Salesforce</a:t>
            </a:r>
          </a:p>
          <a:p>
            <a:r>
              <a:rPr lang="en-US"/>
              <a:t>Dynamics CRM</a:t>
            </a:r>
          </a:p>
          <a:p>
            <a:r>
              <a:rPr lang="en-US"/>
              <a:t>HubSpot</a:t>
            </a:r>
          </a:p>
          <a:p>
            <a:endParaRPr lang="en-US"/>
          </a:p>
        </p:txBody>
      </p:sp>
      <p:sp>
        <p:nvSpPr>
          <p:cNvPr id="14" name="Text Placeholder 13">
            <a:extLst>
              <a:ext uri="{FF2B5EF4-FFF2-40B4-BE49-F238E27FC236}">
                <a16:creationId xmlns:a16="http://schemas.microsoft.com/office/drawing/2014/main" id="{FFCF75A1-1968-42EB-8F98-443973F475DF}"/>
              </a:ext>
            </a:extLst>
          </p:cNvPr>
          <p:cNvSpPr>
            <a:spLocks noGrp="1"/>
          </p:cNvSpPr>
          <p:nvPr>
            <p:ph type="body" sz="quarter" idx="34"/>
          </p:nvPr>
        </p:nvSpPr>
        <p:spPr/>
        <p:txBody>
          <a:bodyPr/>
          <a:lstStyle/>
          <a:p>
            <a:r>
              <a:rPr lang="en-US"/>
              <a:t>Customer Relationship Management (CRM)</a:t>
            </a:r>
          </a:p>
        </p:txBody>
      </p:sp>
      <p:sp>
        <p:nvSpPr>
          <p:cNvPr id="15" name="Text Placeholder 14">
            <a:extLst>
              <a:ext uri="{FF2B5EF4-FFF2-40B4-BE49-F238E27FC236}">
                <a16:creationId xmlns:a16="http://schemas.microsoft.com/office/drawing/2014/main" id="{634835BE-1C59-48BC-ABA1-C9B0E8B5CD85}"/>
              </a:ext>
            </a:extLst>
          </p:cNvPr>
          <p:cNvSpPr>
            <a:spLocks noGrp="1"/>
          </p:cNvSpPr>
          <p:nvPr>
            <p:ph type="body" sz="quarter" idx="35"/>
          </p:nvPr>
        </p:nvSpPr>
        <p:spPr>
          <a:xfrm>
            <a:off x="7472374" y="15354918"/>
            <a:ext cx="4572001" cy="3115139"/>
          </a:xfrm>
        </p:spPr>
        <p:txBody>
          <a:bodyPr/>
          <a:lstStyle/>
          <a:p>
            <a:r>
              <a:rPr lang="en-US"/>
              <a:t>Managed Teams</a:t>
            </a:r>
          </a:p>
          <a:p>
            <a:r>
              <a:rPr lang="en-US"/>
              <a:t>Program Management</a:t>
            </a:r>
          </a:p>
          <a:p>
            <a:r>
              <a:rPr lang="en-US"/>
              <a:t>Staff Augmentation</a:t>
            </a:r>
          </a:p>
          <a:p>
            <a:endParaRPr lang="en-US"/>
          </a:p>
        </p:txBody>
      </p:sp>
      <p:sp>
        <p:nvSpPr>
          <p:cNvPr id="16" name="Text Placeholder 15">
            <a:extLst>
              <a:ext uri="{FF2B5EF4-FFF2-40B4-BE49-F238E27FC236}">
                <a16:creationId xmlns:a16="http://schemas.microsoft.com/office/drawing/2014/main" id="{6EC9828B-8912-49A7-A682-49E13FF105F1}"/>
              </a:ext>
            </a:extLst>
          </p:cNvPr>
          <p:cNvSpPr>
            <a:spLocks noGrp="1"/>
          </p:cNvSpPr>
          <p:nvPr>
            <p:ph type="body" sz="quarter" idx="36"/>
          </p:nvPr>
        </p:nvSpPr>
        <p:spPr/>
        <p:txBody>
          <a:bodyPr/>
          <a:lstStyle/>
          <a:p>
            <a:r>
              <a:rPr lang="en-US"/>
              <a:t>Business Process Outsourcing</a:t>
            </a:r>
          </a:p>
        </p:txBody>
      </p:sp>
      <p:sp>
        <p:nvSpPr>
          <p:cNvPr id="17" name="Text Placeholder 16">
            <a:extLst>
              <a:ext uri="{FF2B5EF4-FFF2-40B4-BE49-F238E27FC236}">
                <a16:creationId xmlns:a16="http://schemas.microsoft.com/office/drawing/2014/main" id="{FD5E1BFB-8349-4768-ACED-CFAB6B04ED53}"/>
              </a:ext>
            </a:extLst>
          </p:cNvPr>
          <p:cNvSpPr>
            <a:spLocks noGrp="1"/>
          </p:cNvSpPr>
          <p:nvPr>
            <p:ph type="body" sz="quarter" idx="37"/>
          </p:nvPr>
        </p:nvSpPr>
        <p:spPr>
          <a:xfrm>
            <a:off x="13202831" y="15354917"/>
            <a:ext cx="4572001" cy="3115139"/>
          </a:xfrm>
        </p:spPr>
        <p:txBody>
          <a:bodyPr/>
          <a:lstStyle/>
          <a:p>
            <a:r>
              <a:rPr lang="en-US"/>
              <a:t>Data Visualization</a:t>
            </a:r>
          </a:p>
          <a:p>
            <a:r>
              <a:rPr lang="en-US"/>
              <a:t>Data Warehousing</a:t>
            </a:r>
          </a:p>
          <a:p>
            <a:r>
              <a:rPr lang="en-US"/>
              <a:t>Big Data</a:t>
            </a:r>
          </a:p>
        </p:txBody>
      </p:sp>
      <p:sp>
        <p:nvSpPr>
          <p:cNvPr id="18" name="Text Placeholder 17">
            <a:extLst>
              <a:ext uri="{FF2B5EF4-FFF2-40B4-BE49-F238E27FC236}">
                <a16:creationId xmlns:a16="http://schemas.microsoft.com/office/drawing/2014/main" id="{1576E634-5089-4F54-A67F-B44628B0050E}"/>
              </a:ext>
            </a:extLst>
          </p:cNvPr>
          <p:cNvSpPr>
            <a:spLocks noGrp="1"/>
          </p:cNvSpPr>
          <p:nvPr>
            <p:ph type="body" sz="quarter" idx="38"/>
          </p:nvPr>
        </p:nvSpPr>
        <p:spPr/>
        <p:txBody>
          <a:bodyPr/>
          <a:lstStyle/>
          <a:p>
            <a:r>
              <a:rPr lang="en-US"/>
              <a:t>Business Intelligence Reporting &amp; Analytics</a:t>
            </a:r>
          </a:p>
        </p:txBody>
      </p:sp>
      <p:sp>
        <p:nvSpPr>
          <p:cNvPr id="19" name="Text Placeholder 18">
            <a:extLst>
              <a:ext uri="{FF2B5EF4-FFF2-40B4-BE49-F238E27FC236}">
                <a16:creationId xmlns:a16="http://schemas.microsoft.com/office/drawing/2014/main" id="{F378E84A-02DB-4CD5-9276-C62F453AF532}"/>
              </a:ext>
            </a:extLst>
          </p:cNvPr>
          <p:cNvSpPr>
            <a:spLocks noGrp="1"/>
          </p:cNvSpPr>
          <p:nvPr>
            <p:ph type="body" sz="quarter" idx="39"/>
          </p:nvPr>
        </p:nvSpPr>
        <p:spPr>
          <a:xfrm>
            <a:off x="18933288" y="14584389"/>
            <a:ext cx="4729600" cy="3115139"/>
          </a:xfrm>
        </p:spPr>
        <p:txBody>
          <a:bodyPr/>
          <a:lstStyle/>
          <a:p>
            <a:r>
              <a:rPr lang="en-US"/>
              <a:t>SharePoint</a:t>
            </a:r>
          </a:p>
          <a:p>
            <a:r>
              <a:rPr lang="en-US"/>
              <a:t>Document Management</a:t>
            </a:r>
          </a:p>
          <a:p>
            <a:r>
              <a:rPr lang="en-US"/>
              <a:t>Business Process Automation</a:t>
            </a:r>
          </a:p>
          <a:p>
            <a:r>
              <a:rPr lang="en-US"/>
              <a:t>Corporate Communications</a:t>
            </a:r>
          </a:p>
        </p:txBody>
      </p:sp>
      <p:sp>
        <p:nvSpPr>
          <p:cNvPr id="20" name="Text Placeholder 19">
            <a:extLst>
              <a:ext uri="{FF2B5EF4-FFF2-40B4-BE49-F238E27FC236}">
                <a16:creationId xmlns:a16="http://schemas.microsoft.com/office/drawing/2014/main" id="{938EA1BE-3F56-4D89-B07C-260B1D134D0F}"/>
              </a:ext>
            </a:extLst>
          </p:cNvPr>
          <p:cNvSpPr>
            <a:spLocks noGrp="1"/>
          </p:cNvSpPr>
          <p:nvPr>
            <p:ph type="body" sz="quarter" idx="40"/>
          </p:nvPr>
        </p:nvSpPr>
        <p:spPr/>
        <p:txBody>
          <a:bodyPr/>
          <a:lstStyle/>
          <a:p>
            <a:r>
              <a:rPr lang="en-US"/>
              <a:t>Portals &amp; Collaboration</a:t>
            </a:r>
          </a:p>
          <a:p>
            <a:endParaRPr lang="en-US"/>
          </a:p>
        </p:txBody>
      </p:sp>
      <p:sp>
        <p:nvSpPr>
          <p:cNvPr id="21" name="Text Placeholder 20">
            <a:extLst>
              <a:ext uri="{FF2B5EF4-FFF2-40B4-BE49-F238E27FC236}">
                <a16:creationId xmlns:a16="http://schemas.microsoft.com/office/drawing/2014/main" id="{551069E7-8712-47FD-9908-A837284FEF92}"/>
              </a:ext>
            </a:extLst>
          </p:cNvPr>
          <p:cNvSpPr>
            <a:spLocks noGrp="1"/>
          </p:cNvSpPr>
          <p:nvPr>
            <p:ph type="body" sz="quarter" idx="41"/>
          </p:nvPr>
        </p:nvSpPr>
        <p:spPr/>
        <p:txBody>
          <a:bodyPr/>
          <a:lstStyle/>
          <a:p>
            <a:r>
              <a:rPr lang="en-US"/>
              <a:t>Services We Provide</a:t>
            </a:r>
          </a:p>
        </p:txBody>
      </p:sp>
      <p:pic>
        <p:nvPicPr>
          <p:cNvPr id="37" name="Picture Placeholder 36">
            <a:extLst>
              <a:ext uri="{FF2B5EF4-FFF2-40B4-BE49-F238E27FC236}">
                <a16:creationId xmlns:a16="http://schemas.microsoft.com/office/drawing/2014/main" id="{E1307CE2-6825-46E5-A802-D757CE9F364F}"/>
              </a:ext>
            </a:extLst>
          </p:cNvPr>
          <p:cNvPicPr>
            <a:picLocks noGrp="1" noChangeAspect="1"/>
          </p:cNvPicPr>
          <p:nvPr>
            <p:ph type="pic" sz="quarter" idx="42"/>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p:pic>
      <p:pic>
        <p:nvPicPr>
          <p:cNvPr id="39" name="Picture Placeholder 38">
            <a:extLst>
              <a:ext uri="{FF2B5EF4-FFF2-40B4-BE49-F238E27FC236}">
                <a16:creationId xmlns:a16="http://schemas.microsoft.com/office/drawing/2014/main" id="{77F5E698-9032-4F31-808B-2F58C0D72890}"/>
              </a:ext>
            </a:extLst>
          </p:cNvPr>
          <p:cNvPicPr>
            <a:picLocks noGrp="1" noChangeAspect="1"/>
          </p:cNvPicPr>
          <p:nvPr>
            <p:ph type="pic" sz="quarter" idx="43"/>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p:pic>
      <p:pic>
        <p:nvPicPr>
          <p:cNvPr id="43" name="Picture Placeholder 42">
            <a:extLst>
              <a:ext uri="{FF2B5EF4-FFF2-40B4-BE49-F238E27FC236}">
                <a16:creationId xmlns:a16="http://schemas.microsoft.com/office/drawing/2014/main" id="{85979259-A0A1-40C0-8E01-B0E8283A1617}"/>
              </a:ext>
            </a:extLst>
          </p:cNvPr>
          <p:cNvPicPr>
            <a:picLocks noGrp="1" noChangeAspect="1"/>
          </p:cNvPicPr>
          <p:nvPr>
            <p:ph type="pic" sz="quarter" idx="44"/>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p:pic>
      <p:pic>
        <p:nvPicPr>
          <p:cNvPr id="41" name="Picture Placeholder 40">
            <a:extLst>
              <a:ext uri="{FF2B5EF4-FFF2-40B4-BE49-F238E27FC236}">
                <a16:creationId xmlns:a16="http://schemas.microsoft.com/office/drawing/2014/main" id="{E6EE7B75-2DCD-4B24-A942-001664146227}"/>
              </a:ext>
            </a:extLst>
          </p:cNvPr>
          <p:cNvPicPr>
            <a:picLocks noGrp="1" noChangeAspect="1"/>
          </p:cNvPicPr>
          <p:nvPr>
            <p:ph type="pic" sz="quarter" idx="45"/>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p:pic>
      <p:pic>
        <p:nvPicPr>
          <p:cNvPr id="31" name="Picture Placeholder 30">
            <a:extLst>
              <a:ext uri="{FF2B5EF4-FFF2-40B4-BE49-F238E27FC236}">
                <a16:creationId xmlns:a16="http://schemas.microsoft.com/office/drawing/2014/main" id="{ECEBA31F-0C5F-444B-B024-D0DED11E4168}"/>
              </a:ext>
            </a:extLst>
          </p:cNvPr>
          <p:cNvPicPr>
            <a:picLocks noGrp="1" noChangeAspect="1"/>
          </p:cNvPicPr>
          <p:nvPr>
            <p:ph type="pic" sz="quarter" idx="46"/>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p:pic>
      <p:pic>
        <p:nvPicPr>
          <p:cNvPr id="33" name="Picture Placeholder 32">
            <a:extLst>
              <a:ext uri="{FF2B5EF4-FFF2-40B4-BE49-F238E27FC236}">
                <a16:creationId xmlns:a16="http://schemas.microsoft.com/office/drawing/2014/main" id="{F6682E7F-85FF-4C71-806B-6B2257B396CE}"/>
              </a:ext>
            </a:extLst>
          </p:cNvPr>
          <p:cNvPicPr>
            <a:picLocks noGrp="1" noChangeAspect="1"/>
          </p:cNvPicPr>
          <p:nvPr>
            <p:ph type="pic" sz="quarter" idx="47"/>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p:pic>
      <p:pic>
        <p:nvPicPr>
          <p:cNvPr id="47" name="Picture Placeholder 46">
            <a:extLst>
              <a:ext uri="{FF2B5EF4-FFF2-40B4-BE49-F238E27FC236}">
                <a16:creationId xmlns:a16="http://schemas.microsoft.com/office/drawing/2014/main" id="{1B03BEB6-0CD8-493E-B68C-BE868A1EF882}"/>
              </a:ext>
            </a:extLst>
          </p:cNvPr>
          <p:cNvPicPr>
            <a:picLocks noGrp="1" noChangeAspect="1"/>
          </p:cNvPicPr>
          <p:nvPr>
            <p:ph type="pic" sz="quarter" idx="48"/>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p:pic>
      <p:pic>
        <p:nvPicPr>
          <p:cNvPr id="45" name="Picture Placeholder 44">
            <a:extLst>
              <a:ext uri="{FF2B5EF4-FFF2-40B4-BE49-F238E27FC236}">
                <a16:creationId xmlns:a16="http://schemas.microsoft.com/office/drawing/2014/main" id="{76039ED6-3D94-4E7E-8BEF-60C59CB15856}"/>
              </a:ext>
            </a:extLst>
          </p:cNvPr>
          <p:cNvPicPr>
            <a:picLocks noGrp="1" noChangeAspect="1"/>
          </p:cNvPicPr>
          <p:nvPr>
            <p:ph type="pic" sz="quarter" idx="49"/>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p:pic>
      <p:sp>
        <p:nvSpPr>
          <p:cNvPr id="60" name="Slide Number Placeholder 59">
            <a:extLst>
              <a:ext uri="{FF2B5EF4-FFF2-40B4-BE49-F238E27FC236}">
                <a16:creationId xmlns:a16="http://schemas.microsoft.com/office/drawing/2014/main" id="{1C352A71-43DA-6E48-9D41-C6D10B07A0B1}"/>
              </a:ext>
            </a:extLst>
          </p:cNvPr>
          <p:cNvSpPr>
            <a:spLocks noGrp="1"/>
          </p:cNvSpPr>
          <p:nvPr>
            <p:ph type="sldNum" sz="quarter" idx="19"/>
          </p:nvPr>
        </p:nvSpPr>
        <p:spPr/>
        <p:txBody>
          <a:bodyPr/>
          <a:lstStyle/>
          <a:p>
            <a:fld id="{9E395E50-29DF-D946-A0AD-B6F53C2E4A55}" type="slidenum">
              <a:rPr lang="en-US" smtClean="0"/>
              <a:pPr/>
              <a:t>3</a:t>
            </a:fld>
            <a:endParaRPr lang="en-US"/>
          </a:p>
        </p:txBody>
      </p:sp>
    </p:spTree>
    <p:extLst>
      <p:ext uri="{BB962C8B-B14F-4D97-AF65-F5344CB8AC3E}">
        <p14:creationId xmlns:p14="http://schemas.microsoft.com/office/powerpoint/2010/main" val="2880690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lide Number Placeholder 26">
            <a:extLst>
              <a:ext uri="{FF2B5EF4-FFF2-40B4-BE49-F238E27FC236}">
                <a16:creationId xmlns:a16="http://schemas.microsoft.com/office/drawing/2014/main" id="{3690E24F-556D-0B4E-904C-74D71710E96C}"/>
              </a:ext>
            </a:extLst>
          </p:cNvPr>
          <p:cNvSpPr>
            <a:spLocks noGrp="1"/>
          </p:cNvSpPr>
          <p:nvPr>
            <p:ph type="sldNum" sz="quarter" idx="19"/>
          </p:nvPr>
        </p:nvSpPr>
        <p:spPr>
          <a:xfrm>
            <a:off x="22480857" y="17968390"/>
            <a:ext cx="585963" cy="564937"/>
          </a:xfrm>
        </p:spPr>
        <p:txBody>
          <a:bodyPr/>
          <a:lstStyle/>
          <a:p>
            <a:fld id="{9E395E50-29DF-D946-A0AD-B6F53C2E4A55}" type="slidenum">
              <a:rPr lang="en-US" smtClean="0"/>
              <a:pPr/>
              <a:t>4</a:t>
            </a:fld>
            <a:endParaRPr lang="en-US"/>
          </a:p>
        </p:txBody>
      </p:sp>
      <p:sp>
        <p:nvSpPr>
          <p:cNvPr id="3" name="Text Placeholder 2">
            <a:extLst>
              <a:ext uri="{FF2B5EF4-FFF2-40B4-BE49-F238E27FC236}">
                <a16:creationId xmlns:a16="http://schemas.microsoft.com/office/drawing/2014/main" id="{0566F3B9-E9E3-4EA4-8CA6-1B241C3B366F}"/>
              </a:ext>
            </a:extLst>
          </p:cNvPr>
          <p:cNvSpPr>
            <a:spLocks noGrp="1"/>
          </p:cNvSpPr>
          <p:nvPr>
            <p:ph type="body" sz="quarter" idx="41"/>
          </p:nvPr>
        </p:nvSpPr>
        <p:spPr>
          <a:xfrm>
            <a:off x="1317180" y="1487398"/>
            <a:ext cx="21749640" cy="1175592"/>
          </a:xfrm>
        </p:spPr>
        <p:txBody>
          <a:bodyPr/>
          <a:lstStyle/>
          <a:p>
            <a:r>
              <a:rPr lang="en-US"/>
              <a:t>Digital and Technology </a:t>
            </a:r>
          </a:p>
          <a:p>
            <a:r>
              <a:rPr lang="en-US"/>
              <a:t>Solutions That Deliver Results</a:t>
            </a:r>
          </a:p>
        </p:txBody>
      </p:sp>
      <p:sp>
        <p:nvSpPr>
          <p:cNvPr id="4" name="Text Placeholder 3">
            <a:extLst>
              <a:ext uri="{FF2B5EF4-FFF2-40B4-BE49-F238E27FC236}">
                <a16:creationId xmlns:a16="http://schemas.microsoft.com/office/drawing/2014/main" id="{FD098593-5A9F-48AD-A456-501586EDD568}"/>
              </a:ext>
            </a:extLst>
          </p:cNvPr>
          <p:cNvSpPr>
            <a:spLocks noGrp="1"/>
          </p:cNvSpPr>
          <p:nvPr>
            <p:ph type="body" sz="quarter" idx="20"/>
          </p:nvPr>
        </p:nvSpPr>
        <p:spPr>
          <a:xfrm>
            <a:off x="1317180" y="4387155"/>
            <a:ext cx="12378038" cy="3632899"/>
          </a:xfrm>
        </p:spPr>
        <p:txBody>
          <a:bodyPr/>
          <a:lstStyle/>
          <a:p>
            <a:r>
              <a:rPr lang="en-US" err="1"/>
              <a:t>Affirma</a:t>
            </a:r>
            <a:r>
              <a:rPr lang="en-US"/>
              <a:t> believes that effective solutions are born from a combination of data, insight, strategy, design, and implementation. We care deeply about the experience of our clients and their customers know that having the right technologies and services in place is crucial to execute deliverables and keep up with a constantly changing marketplace. We consider your entire business to develop customized manufacturing solutions tailored for your business.</a:t>
            </a:r>
          </a:p>
        </p:txBody>
      </p:sp>
      <p:sp>
        <p:nvSpPr>
          <p:cNvPr id="5" name="Text Placeholder 4">
            <a:extLst>
              <a:ext uri="{FF2B5EF4-FFF2-40B4-BE49-F238E27FC236}">
                <a16:creationId xmlns:a16="http://schemas.microsoft.com/office/drawing/2014/main" id="{4222903D-3572-4143-BB82-7C8E25C550A8}"/>
              </a:ext>
            </a:extLst>
          </p:cNvPr>
          <p:cNvSpPr>
            <a:spLocks noGrp="1"/>
          </p:cNvSpPr>
          <p:nvPr>
            <p:ph type="body" sz="quarter" idx="42"/>
          </p:nvPr>
        </p:nvSpPr>
        <p:spPr>
          <a:xfrm>
            <a:off x="14838218" y="4387155"/>
            <a:ext cx="8228602" cy="3632899"/>
          </a:xfrm>
        </p:spPr>
        <p:txBody>
          <a:bodyPr/>
          <a:lstStyle/>
          <a:p>
            <a:r>
              <a:rPr lang="en-US" sz="3500" b="1"/>
              <a:t>Seamless solutions, happy employees, cost savings, and business growth are just a few examples of the value our manufacturing clients gain from our partnership.</a:t>
            </a:r>
          </a:p>
        </p:txBody>
      </p:sp>
      <p:sp>
        <p:nvSpPr>
          <p:cNvPr id="6" name="Text Placeholder 5">
            <a:extLst>
              <a:ext uri="{FF2B5EF4-FFF2-40B4-BE49-F238E27FC236}">
                <a16:creationId xmlns:a16="http://schemas.microsoft.com/office/drawing/2014/main" id="{E6B29E64-A0FE-4030-9082-DA246C3C6F46}"/>
              </a:ext>
            </a:extLst>
          </p:cNvPr>
          <p:cNvSpPr>
            <a:spLocks noGrp="1"/>
          </p:cNvSpPr>
          <p:nvPr>
            <p:ph type="body" sz="quarter" idx="44"/>
          </p:nvPr>
        </p:nvSpPr>
        <p:spPr>
          <a:xfrm>
            <a:off x="4879288" y="12158663"/>
            <a:ext cx="18187532" cy="4713287"/>
          </a:xfrm>
        </p:spPr>
        <p:txBody>
          <a:bodyPr lIns="91440" tIns="45720" rIns="91440" bIns="45720" anchor="t"/>
          <a:lstStyle/>
          <a:p>
            <a:r>
              <a:rPr lang="en-US" sz="3500" err="1">
                <a:latin typeface="Poppins Light"/>
                <a:cs typeface="Poppins Light"/>
              </a:rPr>
              <a:t>Affirma’s</a:t>
            </a:r>
            <a:r>
              <a:rPr lang="en-US" sz="3500">
                <a:latin typeface="Poppins Light"/>
                <a:cs typeface="Poppins Light"/>
              </a:rPr>
              <a:t> software developers helped us stay on schedule during  a research and development effort with multiple small pieces of software development. With multiple small software deliveries to support an internal research effort, we were able to quickly get productive code that worked for us without lengthy ramp-up time on the team. </a:t>
            </a:r>
            <a:r>
              <a:rPr lang="en-US" sz="3500" err="1">
                <a:latin typeface="Poppins Light"/>
                <a:cs typeface="Poppins Light"/>
              </a:rPr>
              <a:t>Affirma’s</a:t>
            </a:r>
            <a:r>
              <a:rPr lang="en-US" sz="3500">
                <a:latin typeface="Poppins Light"/>
                <a:cs typeface="Poppins Light"/>
              </a:rPr>
              <a:t> support allowed us to stay in sync with mechanical and electrical efforts through timely delivery.</a:t>
            </a:r>
            <a:br>
              <a:rPr lang="en-US" sz="3500">
                <a:latin typeface="Poppins Light"/>
                <a:cs typeface="Poppins Light"/>
              </a:rPr>
            </a:br>
            <a:br>
              <a:rPr lang="en-US" sz="3500" b="1">
                <a:latin typeface="Poppins Light"/>
                <a:cs typeface="Poppins Light"/>
              </a:rPr>
            </a:br>
            <a:r>
              <a:rPr lang="en-US" sz="3500" b="1" i="1">
                <a:latin typeface="Poppins Light"/>
                <a:cs typeface="Poppins Light"/>
              </a:rPr>
              <a:t>-Andrew Flangan, Sr. Software Engineer, Leidos</a:t>
            </a:r>
            <a:endParaRPr lang="en-US" sz="3500" b="1" i="1"/>
          </a:p>
        </p:txBody>
      </p:sp>
    </p:spTree>
    <p:extLst>
      <p:ext uri="{BB962C8B-B14F-4D97-AF65-F5344CB8AC3E}">
        <p14:creationId xmlns:p14="http://schemas.microsoft.com/office/powerpoint/2010/main" val="1966635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CB1F454-12B6-4AC8-B211-547FA374545D}"/>
              </a:ext>
            </a:extLst>
          </p:cNvPr>
          <p:cNvSpPr>
            <a:spLocks noGrp="1"/>
          </p:cNvSpPr>
          <p:nvPr>
            <p:ph type="body" sz="quarter" idx="41"/>
          </p:nvPr>
        </p:nvSpPr>
        <p:spPr/>
        <p:txBody>
          <a:bodyPr/>
          <a:lstStyle/>
          <a:p>
            <a:r>
              <a:rPr lang="en-US"/>
              <a:t>Case Studies</a:t>
            </a:r>
          </a:p>
        </p:txBody>
      </p:sp>
      <p:sp>
        <p:nvSpPr>
          <p:cNvPr id="5" name="Text Placeholder 4">
            <a:extLst>
              <a:ext uri="{FF2B5EF4-FFF2-40B4-BE49-F238E27FC236}">
                <a16:creationId xmlns:a16="http://schemas.microsoft.com/office/drawing/2014/main" id="{D2D66BC3-92C6-415C-8F92-6CAA2EE1303B}"/>
              </a:ext>
            </a:extLst>
          </p:cNvPr>
          <p:cNvSpPr>
            <a:spLocks noGrp="1"/>
          </p:cNvSpPr>
          <p:nvPr>
            <p:ph type="body" sz="quarter" idx="42"/>
          </p:nvPr>
        </p:nvSpPr>
        <p:spPr/>
        <p:txBody>
          <a:bodyPr lIns="91440" tIns="45720" rIns="91440" bIns="45720" anchor="t"/>
          <a:lstStyle/>
          <a:p>
            <a:r>
              <a:rPr lang="en-US">
                <a:latin typeface="Poppins"/>
              </a:rPr>
              <a:t>Leading Technology Company</a:t>
            </a:r>
            <a:endParaRPr lang="en-US"/>
          </a:p>
        </p:txBody>
      </p:sp>
      <p:sp>
        <p:nvSpPr>
          <p:cNvPr id="6" name="Text Placeholder 5">
            <a:extLst>
              <a:ext uri="{FF2B5EF4-FFF2-40B4-BE49-F238E27FC236}">
                <a16:creationId xmlns:a16="http://schemas.microsoft.com/office/drawing/2014/main" id="{E5FF90D2-7E06-4EE9-B2E5-ED8FF41A0743}"/>
              </a:ext>
            </a:extLst>
          </p:cNvPr>
          <p:cNvSpPr>
            <a:spLocks noGrp="1"/>
          </p:cNvSpPr>
          <p:nvPr>
            <p:ph type="body" sz="quarter" idx="43"/>
          </p:nvPr>
        </p:nvSpPr>
        <p:spPr/>
        <p:txBody>
          <a:bodyPr lIns="91440" tIns="45720" rIns="91440" bIns="45720" anchor="t"/>
          <a:lstStyle/>
          <a:p>
            <a:r>
              <a:rPr lang="en-US"/>
              <a:t>SHAREPOINT SUPPORT STAFFING (MANAGED SERVICE)</a:t>
            </a:r>
          </a:p>
        </p:txBody>
      </p:sp>
      <p:sp>
        <p:nvSpPr>
          <p:cNvPr id="7" name="Text Placeholder 6">
            <a:extLst>
              <a:ext uri="{FF2B5EF4-FFF2-40B4-BE49-F238E27FC236}">
                <a16:creationId xmlns:a16="http://schemas.microsoft.com/office/drawing/2014/main" id="{A6A37F37-2EE7-4663-9501-D93982BD7D35}"/>
              </a:ext>
            </a:extLst>
          </p:cNvPr>
          <p:cNvSpPr>
            <a:spLocks noGrp="1"/>
          </p:cNvSpPr>
          <p:nvPr>
            <p:ph type="body" sz="quarter" idx="45"/>
          </p:nvPr>
        </p:nvSpPr>
        <p:spPr>
          <a:xfrm>
            <a:off x="14843697" y="11228709"/>
            <a:ext cx="8629988" cy="3037692"/>
          </a:xfrm>
        </p:spPr>
        <p:txBody>
          <a:bodyPr lIns="91440" tIns="45720" rIns="91440" bIns="45720" anchor="t"/>
          <a:lstStyle/>
          <a:p>
            <a:r>
              <a:rPr lang="en-US">
                <a:latin typeface="Poppins ExtraLight"/>
              </a:rPr>
              <a:t>Affirma provided fulltime on-shore developer support and dedicated off-shore Sharepoint resources to support a leading technology company's complex needs; including service line support, persmissions, SharePoint solutions, </a:t>
            </a:r>
            <a:br>
              <a:rPr lang="en-US">
                <a:latin typeface="Poppins ExtraLight"/>
              </a:rPr>
            </a:br>
            <a:r>
              <a:rPr lang="en-US">
                <a:latin typeface="Poppins ExtraLight"/>
              </a:rPr>
              <a:t>CSS, migrations, and more.</a:t>
            </a:r>
            <a:endParaRPr lang="en-US"/>
          </a:p>
        </p:txBody>
      </p:sp>
      <p:sp>
        <p:nvSpPr>
          <p:cNvPr id="8" name="Text Placeholder 7">
            <a:extLst>
              <a:ext uri="{FF2B5EF4-FFF2-40B4-BE49-F238E27FC236}">
                <a16:creationId xmlns:a16="http://schemas.microsoft.com/office/drawing/2014/main" id="{B2E98622-902E-45B9-80F6-5E5ED5045A2C}"/>
              </a:ext>
            </a:extLst>
          </p:cNvPr>
          <p:cNvSpPr>
            <a:spLocks noGrp="1"/>
          </p:cNvSpPr>
          <p:nvPr>
            <p:ph type="body" sz="quarter" idx="46"/>
          </p:nvPr>
        </p:nvSpPr>
        <p:spPr/>
        <p:txBody>
          <a:bodyPr lIns="91440" tIns="45720" rIns="91440" bIns="45720" anchor="t"/>
          <a:lstStyle/>
          <a:p>
            <a:r>
              <a:rPr lang="en-US">
                <a:latin typeface="Poppins SemiBold" panose="00000700000000000000" pitchFamily="2" charset="0"/>
              </a:rPr>
              <a:t>Business Need</a:t>
            </a:r>
          </a:p>
          <a:p>
            <a:r>
              <a:rPr lang="en-US">
                <a:latin typeface="Poppins"/>
              </a:rPr>
              <a:t>One of the world's largest manufacturers of computer printers, information, and imaging-related equipment needed help with offshore SharePoint resourcing to help support their internal needs. The company was looking for a reliable and technologically-savvy partner to help with multiple service line support and developer responsibilities.</a:t>
            </a:r>
          </a:p>
          <a:p>
            <a:endParaRPr lang="en-US"/>
          </a:p>
        </p:txBody>
      </p:sp>
      <p:sp>
        <p:nvSpPr>
          <p:cNvPr id="9" name="Text Placeholder 8">
            <a:extLst>
              <a:ext uri="{FF2B5EF4-FFF2-40B4-BE49-F238E27FC236}">
                <a16:creationId xmlns:a16="http://schemas.microsoft.com/office/drawing/2014/main" id="{E9DA0ECC-65CD-4DE0-A763-D3DEA29E66A8}"/>
              </a:ext>
            </a:extLst>
          </p:cNvPr>
          <p:cNvSpPr>
            <a:spLocks noGrp="1"/>
          </p:cNvSpPr>
          <p:nvPr>
            <p:ph type="body" sz="quarter" idx="47"/>
          </p:nvPr>
        </p:nvSpPr>
        <p:spPr>
          <a:xfrm>
            <a:off x="11821885" y="4583793"/>
            <a:ext cx="11439559" cy="4432300"/>
          </a:xfrm>
        </p:spPr>
        <p:txBody>
          <a:bodyPr lIns="91440" tIns="45720" rIns="91440" bIns="45720" anchor="t"/>
          <a:lstStyle/>
          <a:p>
            <a:r>
              <a:rPr lang="en-US">
                <a:latin typeface="Poppins SemiBold" panose="00000700000000000000" pitchFamily="2" charset="0"/>
              </a:rPr>
              <a:t>What We Did</a:t>
            </a:r>
          </a:p>
          <a:p>
            <a:r>
              <a:rPr lang="en-US">
                <a:latin typeface="Poppins"/>
              </a:rPr>
              <a:t>Affirma provided the technology and electronics company with a team of three developers fulltime onshore and onsite in California, as well as two dedicated offshore SharePoint resources to help support their internal needs, including the following:</a:t>
            </a:r>
          </a:p>
          <a:p>
            <a:pPr marL="457200" indent="-457200">
              <a:buChar char="•"/>
            </a:pPr>
            <a:r>
              <a:rPr lang="en-US">
                <a:latin typeface="Poppins"/>
              </a:rPr>
              <a:t>Service line support</a:t>
            </a:r>
          </a:p>
          <a:p>
            <a:pPr marL="457200" indent="-457200">
              <a:buChar char="•"/>
            </a:pPr>
            <a:r>
              <a:rPr lang="en-US">
                <a:latin typeface="Poppins"/>
              </a:rPr>
              <a:t>Day-to-day permissions</a:t>
            </a:r>
          </a:p>
          <a:p>
            <a:pPr marL="457200" indent="-457200">
              <a:buChar char="•"/>
            </a:pPr>
            <a:r>
              <a:rPr lang="en-US">
                <a:latin typeface="Poppins"/>
              </a:rPr>
              <a:t>Site access</a:t>
            </a:r>
          </a:p>
        </p:txBody>
      </p:sp>
      <p:sp>
        <p:nvSpPr>
          <p:cNvPr id="15" name="Slide Number Placeholder 14">
            <a:extLst>
              <a:ext uri="{FF2B5EF4-FFF2-40B4-BE49-F238E27FC236}">
                <a16:creationId xmlns:a16="http://schemas.microsoft.com/office/drawing/2014/main" id="{169173CF-A618-344D-88A1-F6D7EC820309}"/>
              </a:ext>
            </a:extLst>
          </p:cNvPr>
          <p:cNvSpPr>
            <a:spLocks noGrp="1"/>
          </p:cNvSpPr>
          <p:nvPr>
            <p:ph type="sldNum" sz="quarter" idx="19"/>
          </p:nvPr>
        </p:nvSpPr>
        <p:spPr/>
        <p:txBody>
          <a:bodyPr/>
          <a:lstStyle/>
          <a:p>
            <a:fld id="{9E395E50-29DF-D946-A0AD-B6F53C2E4A55}" type="slidenum">
              <a:rPr lang="en-US" smtClean="0"/>
              <a:pPr/>
              <a:t>5</a:t>
            </a:fld>
            <a:endParaRPr lang="en-US"/>
          </a:p>
        </p:txBody>
      </p:sp>
      <p:sp>
        <p:nvSpPr>
          <p:cNvPr id="2" name="Text Placeholder 7">
            <a:extLst>
              <a:ext uri="{FF2B5EF4-FFF2-40B4-BE49-F238E27FC236}">
                <a16:creationId xmlns:a16="http://schemas.microsoft.com/office/drawing/2014/main" id="{5652D9E3-EABD-4443-BFC3-A85650B04AA5}"/>
              </a:ext>
            </a:extLst>
          </p:cNvPr>
          <p:cNvSpPr txBox="1">
            <a:spLocks/>
          </p:cNvSpPr>
          <p:nvPr/>
        </p:nvSpPr>
        <p:spPr>
          <a:xfrm>
            <a:off x="16037635" y="6657077"/>
            <a:ext cx="6828328" cy="4458622"/>
          </a:xfrm>
          <a:prstGeom prst="rect">
            <a:avLst/>
          </a:prstGeom>
        </p:spPr>
        <p:txBody>
          <a:bodyPr lIns="91440" tIns="45720" rIns="91440" bIns="45720" anchor="t"/>
          <a:lstStyle>
            <a:lvl1pPr marL="0" indent="0" algn="l" defTabSz="2438430" rtl="0" eaLnBrk="1" latinLnBrk="0" hangingPunct="1">
              <a:lnSpc>
                <a:spcPts val="4000"/>
              </a:lnSpc>
              <a:spcBef>
                <a:spcPts val="0"/>
              </a:spcBef>
              <a:buFont typeface="Arial" panose="020B0604020202020204" pitchFamily="34" charset="0"/>
              <a:buNone/>
              <a:defRPr sz="2700" kern="1200">
                <a:solidFill>
                  <a:schemeClr val="tx1"/>
                </a:solidFill>
                <a:latin typeface="Poppins" panose="00000500000000000000" pitchFamily="2" charset="0"/>
                <a:ea typeface="+mn-ea"/>
                <a:cs typeface="Poppins" panose="00000500000000000000" pitchFamily="2" charset="0"/>
              </a:defRPr>
            </a:lvl1pPr>
            <a:lvl2pPr marL="1219215" indent="0" algn="l" defTabSz="2438430" rtl="0" eaLnBrk="1" latinLnBrk="0" hangingPunct="1">
              <a:lnSpc>
                <a:spcPts val="4000"/>
              </a:lnSpc>
              <a:spcBef>
                <a:spcPts val="1333"/>
              </a:spcBef>
              <a:buFont typeface="Arial" panose="020B0604020202020204" pitchFamily="34" charset="0"/>
              <a:buNone/>
              <a:defRPr sz="2700" kern="1200">
                <a:solidFill>
                  <a:schemeClr val="tx1"/>
                </a:solidFill>
                <a:latin typeface="Poppins" panose="00000500000000000000" pitchFamily="2" charset="0"/>
                <a:ea typeface="+mn-ea"/>
                <a:cs typeface="Poppins" panose="00000500000000000000" pitchFamily="2" charset="0"/>
              </a:defRPr>
            </a:lvl2pPr>
            <a:lvl3pPr marL="2438430" indent="0" algn="l" defTabSz="2438430" rtl="0" eaLnBrk="1" latinLnBrk="0" hangingPunct="1">
              <a:lnSpc>
                <a:spcPts val="4000"/>
              </a:lnSpc>
              <a:spcBef>
                <a:spcPts val="1333"/>
              </a:spcBef>
              <a:buFont typeface="Arial" panose="020B0604020202020204" pitchFamily="34" charset="0"/>
              <a:buNone/>
              <a:defRPr sz="2700" kern="1200">
                <a:solidFill>
                  <a:schemeClr val="tx1"/>
                </a:solidFill>
                <a:latin typeface="Poppins" panose="00000500000000000000" pitchFamily="2" charset="0"/>
                <a:ea typeface="+mn-ea"/>
                <a:cs typeface="Poppins" panose="00000500000000000000" pitchFamily="2" charset="0"/>
              </a:defRPr>
            </a:lvl3pPr>
            <a:lvl4pPr marL="3657645" indent="0" algn="l" defTabSz="2438430" rtl="0" eaLnBrk="1" latinLnBrk="0" hangingPunct="1">
              <a:lnSpc>
                <a:spcPts val="4000"/>
              </a:lnSpc>
              <a:spcBef>
                <a:spcPts val="1333"/>
              </a:spcBef>
              <a:buFont typeface="Arial" panose="020B0604020202020204" pitchFamily="34" charset="0"/>
              <a:buNone/>
              <a:defRPr sz="2700" kern="1200">
                <a:solidFill>
                  <a:schemeClr val="tx1"/>
                </a:solidFill>
                <a:latin typeface="Poppins" panose="00000500000000000000" pitchFamily="2" charset="0"/>
                <a:ea typeface="+mn-ea"/>
                <a:cs typeface="Poppins" panose="00000500000000000000" pitchFamily="2" charset="0"/>
              </a:defRPr>
            </a:lvl4pPr>
            <a:lvl5pPr marL="4876861" indent="0" algn="l" defTabSz="2438430" rtl="0" eaLnBrk="1" latinLnBrk="0" hangingPunct="1">
              <a:lnSpc>
                <a:spcPts val="4000"/>
              </a:lnSpc>
              <a:spcBef>
                <a:spcPts val="1333"/>
              </a:spcBef>
              <a:buFont typeface="Arial" panose="020B0604020202020204" pitchFamily="34" charset="0"/>
              <a:buNone/>
              <a:defRPr sz="2700" kern="1200">
                <a:solidFill>
                  <a:schemeClr val="tx1"/>
                </a:solidFill>
                <a:latin typeface="Poppins" panose="00000500000000000000" pitchFamily="2" charset="0"/>
                <a:ea typeface="+mn-ea"/>
                <a:cs typeface="Poppins" panose="000005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endParaRPr lang="en-US">
              <a:latin typeface="Poppins SemiBold"/>
            </a:endParaRPr>
          </a:p>
          <a:p>
            <a:pPr marL="457200" indent="-457200">
              <a:buFont typeface="Arial,Sans-Serif"/>
              <a:buChar char="•"/>
            </a:pPr>
            <a:r>
              <a:rPr lang="en-US"/>
              <a:t>CSS/Site cleanup, updates &amp; migrations</a:t>
            </a:r>
          </a:p>
          <a:p>
            <a:pPr marL="457200" indent="-457200">
              <a:buFont typeface="Arial,Sans-Serif"/>
              <a:buChar char="•"/>
            </a:pPr>
            <a:r>
              <a:rPr lang="en-US"/>
              <a:t>Microsoft Flow utilization</a:t>
            </a:r>
          </a:p>
          <a:p>
            <a:pPr marL="457200" indent="-457200">
              <a:buFont typeface="Arial,Sans-Serif"/>
              <a:buChar char="•"/>
            </a:pPr>
            <a:r>
              <a:rPr lang="en-US"/>
              <a:t>SharePoint Designer utilization</a:t>
            </a:r>
          </a:p>
          <a:p>
            <a:endParaRPr lang="en-US"/>
          </a:p>
          <a:p>
            <a:endParaRPr lang="en-US"/>
          </a:p>
        </p:txBody>
      </p:sp>
      <p:pic>
        <p:nvPicPr>
          <p:cNvPr id="12" name="Picture 13" descr="Diagram&#10;&#10;Description automatically generated">
            <a:extLst>
              <a:ext uri="{FF2B5EF4-FFF2-40B4-BE49-F238E27FC236}">
                <a16:creationId xmlns:a16="http://schemas.microsoft.com/office/drawing/2014/main" id="{DA35DA19-48DF-4BD3-92C1-6FFAC5112CE5}"/>
              </a:ext>
            </a:extLst>
          </p:cNvPr>
          <p:cNvPicPr>
            <a:picLocks noGrp="1" noChangeAspect="1"/>
          </p:cNvPicPr>
          <p:nvPr>
            <p:ph type="pic" sz="quarter" idx="10"/>
          </p:nvPr>
        </p:nvPicPr>
        <p:blipFill rotWithShape="1">
          <a:blip r:embed="rId2"/>
          <a:srcRect t="4910" b="4910"/>
          <a:stretch/>
        </p:blipFill>
        <p:spPr>
          <a:xfrm>
            <a:off x="0" y="9920748"/>
            <a:ext cx="13279936" cy="8274705"/>
          </a:xfrm>
        </p:spPr>
      </p:pic>
    </p:spTree>
    <p:extLst>
      <p:ext uri="{BB962C8B-B14F-4D97-AF65-F5344CB8AC3E}">
        <p14:creationId xmlns:p14="http://schemas.microsoft.com/office/powerpoint/2010/main" val="4106888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6815468-DB60-4F95-BACB-A785ADD318ED}"/>
              </a:ext>
            </a:extLst>
          </p:cNvPr>
          <p:cNvSpPr>
            <a:spLocks noGrp="1"/>
          </p:cNvSpPr>
          <p:nvPr>
            <p:ph type="body" sz="quarter" idx="41"/>
          </p:nvPr>
        </p:nvSpPr>
        <p:spPr>
          <a:xfrm>
            <a:off x="1317181" y="1487398"/>
            <a:ext cx="7238988" cy="1175592"/>
          </a:xfrm>
        </p:spPr>
        <p:txBody>
          <a:bodyPr/>
          <a:lstStyle/>
          <a:p>
            <a:r>
              <a:rPr lang="en-US"/>
              <a:t>Case Studies</a:t>
            </a:r>
          </a:p>
        </p:txBody>
      </p:sp>
      <p:sp>
        <p:nvSpPr>
          <p:cNvPr id="6" name="Text Placeholder 5">
            <a:extLst>
              <a:ext uri="{FF2B5EF4-FFF2-40B4-BE49-F238E27FC236}">
                <a16:creationId xmlns:a16="http://schemas.microsoft.com/office/drawing/2014/main" id="{6F8CC80B-58BF-4E23-9AF1-4C542987E94C}"/>
              </a:ext>
            </a:extLst>
          </p:cNvPr>
          <p:cNvSpPr>
            <a:spLocks noGrp="1"/>
          </p:cNvSpPr>
          <p:nvPr>
            <p:ph type="body" sz="quarter" idx="42"/>
          </p:nvPr>
        </p:nvSpPr>
        <p:spPr>
          <a:xfrm>
            <a:off x="1317625" y="3054350"/>
            <a:ext cx="7670258" cy="625475"/>
          </a:xfrm>
        </p:spPr>
        <p:txBody>
          <a:bodyPr lIns="91440" tIns="45720" rIns="91440" bIns="45720" anchor="t"/>
          <a:lstStyle/>
          <a:p>
            <a:r>
              <a:rPr lang="en-US">
                <a:latin typeface="Poppins"/>
              </a:rPr>
              <a:t>American Steel Producer</a:t>
            </a:r>
            <a:endParaRPr lang="en-US"/>
          </a:p>
        </p:txBody>
      </p:sp>
      <p:sp>
        <p:nvSpPr>
          <p:cNvPr id="7" name="Text Placeholder 6">
            <a:extLst>
              <a:ext uri="{FF2B5EF4-FFF2-40B4-BE49-F238E27FC236}">
                <a16:creationId xmlns:a16="http://schemas.microsoft.com/office/drawing/2014/main" id="{B29232AB-E6FC-4548-8A89-7BA48C54AF75}"/>
              </a:ext>
            </a:extLst>
          </p:cNvPr>
          <p:cNvSpPr>
            <a:spLocks noGrp="1"/>
          </p:cNvSpPr>
          <p:nvPr>
            <p:ph type="body" sz="quarter" idx="43"/>
          </p:nvPr>
        </p:nvSpPr>
        <p:spPr>
          <a:xfrm>
            <a:off x="1317181" y="3783958"/>
            <a:ext cx="7238988" cy="448059"/>
          </a:xfrm>
        </p:spPr>
        <p:txBody>
          <a:bodyPr lIns="91440" tIns="45720" rIns="91440" bIns="45720" anchor="t"/>
          <a:lstStyle/>
          <a:p>
            <a:r>
              <a:rPr lang="en-US"/>
              <a:t>Exchange Online</a:t>
            </a:r>
          </a:p>
        </p:txBody>
      </p:sp>
      <p:sp>
        <p:nvSpPr>
          <p:cNvPr id="8" name="Text Placeholder 7">
            <a:extLst>
              <a:ext uri="{FF2B5EF4-FFF2-40B4-BE49-F238E27FC236}">
                <a16:creationId xmlns:a16="http://schemas.microsoft.com/office/drawing/2014/main" id="{EDD17A8B-9BFD-4CCD-9298-15BCFBBB2410}"/>
              </a:ext>
            </a:extLst>
          </p:cNvPr>
          <p:cNvSpPr>
            <a:spLocks noGrp="1"/>
          </p:cNvSpPr>
          <p:nvPr>
            <p:ph type="body" sz="quarter" idx="20"/>
          </p:nvPr>
        </p:nvSpPr>
        <p:spPr>
          <a:xfrm>
            <a:off x="1317181" y="4583793"/>
            <a:ext cx="7238989" cy="12987515"/>
          </a:xfrm>
        </p:spPr>
        <p:txBody>
          <a:bodyPr lIns="91440" tIns="45720" rIns="91440" bIns="45720" anchor="t"/>
          <a:lstStyle/>
          <a:p>
            <a:r>
              <a:rPr lang="en-US" b="1">
                <a:latin typeface="Poppins SemiBold" pitchFamily="2" charset="77"/>
                <a:cs typeface="Poppins SemiBold" pitchFamily="2" charset="77"/>
              </a:rPr>
              <a:t>Business Need</a:t>
            </a:r>
          </a:p>
          <a:p>
            <a:r>
              <a:rPr lang="en-US">
                <a:latin typeface="Poppins"/>
              </a:rPr>
              <a:t>One of the nation's leading steel producers came to Affirma looking for a vendor that could provide Office 365 and Active Directory support, with the goal of being a full extension of their internal infrastructure team.</a:t>
            </a:r>
          </a:p>
          <a:p>
            <a:endParaRPr lang="en-US"/>
          </a:p>
          <a:p>
            <a:r>
              <a:rPr lang="en-US" b="1">
                <a:latin typeface="Poppins SemiBold" pitchFamily="2" charset="77"/>
                <a:cs typeface="Poppins SemiBold" pitchFamily="2" charset="77"/>
              </a:rPr>
              <a:t>What We Did</a:t>
            </a:r>
          </a:p>
          <a:p>
            <a:r>
              <a:rPr lang="en-US">
                <a:latin typeface="Poppins"/>
              </a:rPr>
              <a:t>Affirma provided expert guidance on best practices for the complexities of migrating the steel company's Exchange from on-premise to online, including the following:</a:t>
            </a:r>
          </a:p>
          <a:p>
            <a:endParaRPr lang="en-US"/>
          </a:p>
          <a:p>
            <a:pPr marL="457200" indent="-457200">
              <a:buChar char="•"/>
            </a:pPr>
            <a:r>
              <a:rPr lang="en-US">
                <a:latin typeface="Poppins"/>
              </a:rPr>
              <a:t>Managing the migration of 12,000 mailboxes and Active Directory accounts</a:t>
            </a:r>
            <a:endParaRPr lang="en-US"/>
          </a:p>
          <a:p>
            <a:pPr marL="457200" indent="-457200">
              <a:buChar char="•"/>
            </a:pPr>
            <a:r>
              <a:rPr lang="en-US">
                <a:latin typeface="Poppins"/>
              </a:rPr>
              <a:t>Monthly, ongoing support to the steel company's internal System Administrators from Affirma's Senior Infrastructure Architect</a:t>
            </a:r>
            <a:endParaRPr lang="en-US"/>
          </a:p>
          <a:p>
            <a:pPr marL="457200" indent="-457200">
              <a:buChar char="•"/>
            </a:pPr>
            <a:r>
              <a:rPr lang="en-US">
                <a:latin typeface="Poppins"/>
              </a:rPr>
              <a:t>Creation of architecture and infrastructure documentation for the company's existing team</a:t>
            </a:r>
            <a:endParaRPr lang="en-US"/>
          </a:p>
          <a:p>
            <a:pPr marL="457200" indent="-457200">
              <a:buChar char="•"/>
            </a:pPr>
            <a:r>
              <a:rPr lang="en-US">
                <a:latin typeface="Poppins"/>
              </a:rPr>
              <a:t>Developing custom power shell scripts to help in the migration mapping</a:t>
            </a:r>
            <a:endParaRPr lang="en-US"/>
          </a:p>
          <a:p>
            <a:pPr marL="457200" indent="-457200">
              <a:buChar char="•"/>
            </a:pPr>
            <a:endParaRPr lang="en-US"/>
          </a:p>
          <a:p>
            <a:pPr marL="457200" indent="-457200">
              <a:buChar char="•"/>
            </a:pPr>
            <a:endParaRPr lang="en-US"/>
          </a:p>
          <a:p>
            <a:endParaRPr lang="en-US"/>
          </a:p>
        </p:txBody>
      </p:sp>
      <p:sp>
        <p:nvSpPr>
          <p:cNvPr id="10" name="Text Placeholder 9">
            <a:extLst>
              <a:ext uri="{FF2B5EF4-FFF2-40B4-BE49-F238E27FC236}">
                <a16:creationId xmlns:a16="http://schemas.microsoft.com/office/drawing/2014/main" id="{3EF3D55A-7F17-4C88-9ECB-98CB01A228FE}"/>
              </a:ext>
            </a:extLst>
          </p:cNvPr>
          <p:cNvSpPr>
            <a:spLocks noGrp="1"/>
          </p:cNvSpPr>
          <p:nvPr>
            <p:ph type="body" sz="quarter" idx="45"/>
          </p:nvPr>
        </p:nvSpPr>
        <p:spPr>
          <a:xfrm>
            <a:off x="15851473" y="13316462"/>
            <a:ext cx="7604125" cy="3985296"/>
          </a:xfrm>
        </p:spPr>
        <p:txBody>
          <a:bodyPr lIns="91440" tIns="45720" rIns="91440" bIns="45720" anchor="t"/>
          <a:lstStyle/>
          <a:p>
            <a:r>
              <a:rPr lang="en-US">
                <a:latin typeface="Poppins ExtraLight"/>
              </a:rPr>
              <a:t>Affirma provided Office 365 and Active Directory support and helped manage a complex migration with many moving parts within a tight deadline.</a:t>
            </a:r>
          </a:p>
          <a:p>
            <a:endParaRPr lang="en-US"/>
          </a:p>
        </p:txBody>
      </p:sp>
      <p:sp>
        <p:nvSpPr>
          <p:cNvPr id="53" name="Slide Number Placeholder 52">
            <a:extLst>
              <a:ext uri="{FF2B5EF4-FFF2-40B4-BE49-F238E27FC236}">
                <a16:creationId xmlns:a16="http://schemas.microsoft.com/office/drawing/2014/main" id="{081D3F54-4AB8-7F42-83BD-0AC4E688FD32}"/>
              </a:ext>
            </a:extLst>
          </p:cNvPr>
          <p:cNvSpPr>
            <a:spLocks noGrp="1"/>
          </p:cNvSpPr>
          <p:nvPr>
            <p:ph type="sldNum" sz="quarter" idx="19"/>
          </p:nvPr>
        </p:nvSpPr>
        <p:spPr/>
        <p:txBody>
          <a:bodyPr/>
          <a:lstStyle/>
          <a:p>
            <a:fld id="{9E395E50-29DF-D946-A0AD-B6F53C2E4A55}" type="slidenum">
              <a:rPr lang="en-US" smtClean="0"/>
              <a:pPr/>
              <a:t>6</a:t>
            </a:fld>
            <a:endParaRPr lang="en-US"/>
          </a:p>
        </p:txBody>
      </p:sp>
      <p:pic>
        <p:nvPicPr>
          <p:cNvPr id="4" name="Picture 8" descr="A picture containing factory&#10;&#10;Description automatically generated">
            <a:extLst>
              <a:ext uri="{FF2B5EF4-FFF2-40B4-BE49-F238E27FC236}">
                <a16:creationId xmlns:a16="http://schemas.microsoft.com/office/drawing/2014/main" id="{CC727A9D-C8EC-4F85-81C5-4ACE65F5ABC8}"/>
              </a:ext>
            </a:extLst>
          </p:cNvPr>
          <p:cNvPicPr>
            <a:picLocks noGrp="1" noChangeAspect="1"/>
          </p:cNvPicPr>
          <p:nvPr>
            <p:ph type="pic" sz="quarter" idx="10"/>
          </p:nvPr>
        </p:nvPicPr>
        <p:blipFill rotWithShape="1">
          <a:blip r:embed="rId2"/>
          <a:srcRect l="5874" r="5874"/>
          <a:stretch/>
        </p:blipFill>
        <p:spPr>
          <a:xfrm>
            <a:off x="10374417" y="9818"/>
            <a:ext cx="14004614" cy="10339235"/>
          </a:xfrm>
        </p:spPr>
      </p:pic>
      <p:pic>
        <p:nvPicPr>
          <p:cNvPr id="16" name="Picture 16" descr="Diagram&#10;&#10;Description automatically generated">
            <a:extLst>
              <a:ext uri="{FF2B5EF4-FFF2-40B4-BE49-F238E27FC236}">
                <a16:creationId xmlns:a16="http://schemas.microsoft.com/office/drawing/2014/main" id="{EAD5E4BD-AD1A-4D22-93D2-A744C9576397}"/>
              </a:ext>
            </a:extLst>
          </p:cNvPr>
          <p:cNvPicPr>
            <a:picLocks noChangeAspect="1"/>
          </p:cNvPicPr>
          <p:nvPr/>
        </p:nvPicPr>
        <p:blipFill>
          <a:blip r:embed="rId3"/>
          <a:stretch>
            <a:fillRect/>
          </a:stretch>
        </p:blipFill>
        <p:spPr>
          <a:xfrm>
            <a:off x="8546988" y="13022718"/>
            <a:ext cx="6476508" cy="4347578"/>
          </a:xfrm>
          <a:prstGeom prst="rect">
            <a:avLst/>
          </a:prstGeom>
        </p:spPr>
      </p:pic>
    </p:spTree>
    <p:extLst>
      <p:ext uri="{BB962C8B-B14F-4D97-AF65-F5344CB8AC3E}">
        <p14:creationId xmlns:p14="http://schemas.microsoft.com/office/powerpoint/2010/main" val="3940376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E1921B2-C6E9-D04F-B07D-54239773D026}"/>
              </a:ext>
            </a:extLst>
          </p:cNvPr>
          <p:cNvSpPr>
            <a:spLocks noGrp="1"/>
          </p:cNvSpPr>
          <p:nvPr>
            <p:ph type="body" sz="quarter" idx="41"/>
          </p:nvPr>
        </p:nvSpPr>
        <p:spPr>
          <a:xfrm>
            <a:off x="1317181" y="1487398"/>
            <a:ext cx="21749636" cy="1175592"/>
          </a:xfrm>
        </p:spPr>
        <p:txBody>
          <a:bodyPr/>
          <a:lstStyle/>
          <a:p>
            <a:r>
              <a:rPr lang="en-US"/>
              <a:t>Case Studies</a:t>
            </a:r>
          </a:p>
        </p:txBody>
      </p:sp>
      <p:sp>
        <p:nvSpPr>
          <p:cNvPr id="5" name="Text Placeholder 4">
            <a:extLst>
              <a:ext uri="{FF2B5EF4-FFF2-40B4-BE49-F238E27FC236}">
                <a16:creationId xmlns:a16="http://schemas.microsoft.com/office/drawing/2014/main" id="{14FD8CF2-2AEF-DF4B-AE20-0D6A9007199E}"/>
              </a:ext>
            </a:extLst>
          </p:cNvPr>
          <p:cNvSpPr>
            <a:spLocks noGrp="1"/>
          </p:cNvSpPr>
          <p:nvPr>
            <p:ph type="body" sz="quarter" idx="42"/>
          </p:nvPr>
        </p:nvSpPr>
        <p:spPr>
          <a:xfrm>
            <a:off x="1317180" y="3054350"/>
            <a:ext cx="21749637" cy="624788"/>
          </a:xfrm>
        </p:spPr>
        <p:txBody>
          <a:bodyPr lIns="91440" tIns="45720" rIns="91440" bIns="45720" anchor="t"/>
          <a:lstStyle/>
          <a:p>
            <a:r>
              <a:rPr lang="en-US">
                <a:latin typeface="Poppins"/>
              </a:rPr>
              <a:t>Global Leader in Orthopedics</a:t>
            </a:r>
            <a:endParaRPr lang="en-US"/>
          </a:p>
        </p:txBody>
      </p:sp>
      <p:sp>
        <p:nvSpPr>
          <p:cNvPr id="6" name="Text Placeholder 5">
            <a:extLst>
              <a:ext uri="{FF2B5EF4-FFF2-40B4-BE49-F238E27FC236}">
                <a16:creationId xmlns:a16="http://schemas.microsoft.com/office/drawing/2014/main" id="{419E3628-E46F-6045-BF46-CE24B80393A7}"/>
              </a:ext>
            </a:extLst>
          </p:cNvPr>
          <p:cNvSpPr>
            <a:spLocks noGrp="1"/>
          </p:cNvSpPr>
          <p:nvPr>
            <p:ph type="body" sz="quarter" idx="43"/>
          </p:nvPr>
        </p:nvSpPr>
        <p:spPr>
          <a:xfrm>
            <a:off x="1415076" y="3759491"/>
            <a:ext cx="21749636" cy="452148"/>
          </a:xfrm>
        </p:spPr>
        <p:txBody>
          <a:bodyPr lIns="91440" tIns="45720" rIns="91440" bIns="45720" anchor="t"/>
          <a:lstStyle/>
          <a:p>
            <a:r>
              <a:rPr lang="en-US"/>
              <a:t>MEDICAL BILLING APPLICATION</a:t>
            </a:r>
          </a:p>
        </p:txBody>
      </p:sp>
      <p:sp>
        <p:nvSpPr>
          <p:cNvPr id="7" name="Text Placeholder 6">
            <a:extLst>
              <a:ext uri="{FF2B5EF4-FFF2-40B4-BE49-F238E27FC236}">
                <a16:creationId xmlns:a16="http://schemas.microsoft.com/office/drawing/2014/main" id="{6A433FF1-9057-DF43-96B9-EB6A8E7524A3}"/>
              </a:ext>
            </a:extLst>
          </p:cNvPr>
          <p:cNvSpPr>
            <a:spLocks noGrp="1"/>
          </p:cNvSpPr>
          <p:nvPr>
            <p:ph type="body" sz="quarter" idx="45"/>
          </p:nvPr>
        </p:nvSpPr>
        <p:spPr>
          <a:xfrm>
            <a:off x="15106650" y="12201525"/>
            <a:ext cx="7604125" cy="3038475"/>
          </a:xfrm>
        </p:spPr>
        <p:txBody>
          <a:bodyPr lIns="91440" tIns="45720" rIns="91440" bIns="45720" anchor="t"/>
          <a:lstStyle/>
          <a:p>
            <a:r>
              <a:rPr lang="en-US" err="1">
                <a:latin typeface="Poppins ExtraLight"/>
              </a:rPr>
              <a:t>Affirma’s</a:t>
            </a:r>
            <a:r>
              <a:rPr lang="en-US">
                <a:latin typeface="Poppins ExtraLight"/>
              </a:rPr>
              <a:t> team worked together with a leading orthopedics company to create a long-term, enterprise scale and market-viable medical billing system that exceeds customer expectations.</a:t>
            </a:r>
          </a:p>
        </p:txBody>
      </p:sp>
      <p:sp>
        <p:nvSpPr>
          <p:cNvPr id="8" name="Text Placeholder 7">
            <a:extLst>
              <a:ext uri="{FF2B5EF4-FFF2-40B4-BE49-F238E27FC236}">
                <a16:creationId xmlns:a16="http://schemas.microsoft.com/office/drawing/2014/main" id="{73608B9A-549B-3447-8BC5-50ABA2415565}"/>
              </a:ext>
            </a:extLst>
          </p:cNvPr>
          <p:cNvSpPr>
            <a:spLocks noGrp="1"/>
          </p:cNvSpPr>
          <p:nvPr>
            <p:ph type="body" sz="quarter" idx="46"/>
          </p:nvPr>
        </p:nvSpPr>
        <p:spPr>
          <a:xfrm>
            <a:off x="1317626" y="4583113"/>
            <a:ext cx="6666647" cy="4432300"/>
          </a:xfrm>
        </p:spPr>
        <p:txBody>
          <a:bodyPr lIns="91440" tIns="45720" rIns="91440" bIns="45720" anchor="t"/>
          <a:lstStyle/>
          <a:p>
            <a:r>
              <a:rPr lang="en-US" b="1">
                <a:latin typeface="Poppins SemiBold" pitchFamily="2" charset="77"/>
                <a:cs typeface="Poppins SemiBold" pitchFamily="2" charset="77"/>
              </a:rPr>
              <a:t>Business Need</a:t>
            </a:r>
          </a:p>
          <a:p>
            <a:r>
              <a:rPr lang="en-US">
                <a:latin typeface="Poppins"/>
              </a:rPr>
              <a:t>A global leader in orthopedics had a critical medical billing application that was failing for key customers. The existing team could not solve the complex business problems and there was no continuity for how to support and maintain the application for long-term success.</a:t>
            </a:r>
            <a:endParaRPr lang="en-US"/>
          </a:p>
          <a:p>
            <a:endParaRPr lang="en-US"/>
          </a:p>
        </p:txBody>
      </p:sp>
      <p:sp>
        <p:nvSpPr>
          <p:cNvPr id="9" name="Text Placeholder 8">
            <a:extLst>
              <a:ext uri="{FF2B5EF4-FFF2-40B4-BE49-F238E27FC236}">
                <a16:creationId xmlns:a16="http://schemas.microsoft.com/office/drawing/2014/main" id="{D0EE7C05-4F93-254E-83F7-94C01516ACAB}"/>
              </a:ext>
            </a:extLst>
          </p:cNvPr>
          <p:cNvSpPr>
            <a:spLocks noGrp="1"/>
          </p:cNvSpPr>
          <p:nvPr>
            <p:ph type="body" sz="quarter" idx="47"/>
          </p:nvPr>
        </p:nvSpPr>
        <p:spPr>
          <a:xfrm>
            <a:off x="9255512" y="4583113"/>
            <a:ext cx="14471875" cy="4432300"/>
          </a:xfrm>
        </p:spPr>
        <p:txBody>
          <a:bodyPr lIns="91440" tIns="45720" rIns="91440" bIns="45720" anchor="t"/>
          <a:lstStyle/>
          <a:p>
            <a:r>
              <a:rPr lang="en-US" b="1">
                <a:latin typeface="Poppins SemiBold" pitchFamily="2" charset="77"/>
                <a:cs typeface="Poppins SemiBold" pitchFamily="2" charset="77"/>
              </a:rPr>
              <a:t>What We Did</a:t>
            </a:r>
          </a:p>
          <a:p>
            <a:r>
              <a:rPr lang="en-US">
                <a:latin typeface="Poppins"/>
              </a:rPr>
              <a:t>Affirma rebuilt the failing medical billing application that was critical to the business. Critical business problems were evaluated by bringing in expertise in Business, Finance, and Technology to reconcile complex billing algorithms. Affirma assessed the overall architecture and provided findings and recommendations to stabilize the system. We also provided a comprehensive plan for maintaining the application long term.</a:t>
            </a:r>
            <a:br>
              <a:rPr lang="en-US">
                <a:latin typeface="Poppins"/>
              </a:rPr>
            </a:br>
            <a:br>
              <a:rPr lang="en-US">
                <a:latin typeface="Poppins"/>
              </a:rPr>
            </a:br>
            <a:r>
              <a:rPr lang="en-US">
                <a:latin typeface="Poppins"/>
              </a:rPr>
              <a:t>We delivered an enterprise scale, market viable medical billing system that exceeds customer expectations. The system is stable and maintained, monitored and improved by our team.</a:t>
            </a:r>
          </a:p>
        </p:txBody>
      </p:sp>
      <p:sp>
        <p:nvSpPr>
          <p:cNvPr id="13" name="Slide Number Placeholder 12">
            <a:extLst>
              <a:ext uri="{FF2B5EF4-FFF2-40B4-BE49-F238E27FC236}">
                <a16:creationId xmlns:a16="http://schemas.microsoft.com/office/drawing/2014/main" id="{AF6BB2F3-A57D-3148-B8AC-7F7557D3AA61}"/>
              </a:ext>
            </a:extLst>
          </p:cNvPr>
          <p:cNvSpPr>
            <a:spLocks noGrp="1"/>
          </p:cNvSpPr>
          <p:nvPr>
            <p:ph type="sldNum" sz="quarter" idx="19"/>
          </p:nvPr>
        </p:nvSpPr>
        <p:spPr>
          <a:xfrm>
            <a:off x="22480857" y="17968390"/>
            <a:ext cx="585963" cy="564937"/>
          </a:xfrm>
        </p:spPr>
        <p:txBody>
          <a:bodyPr/>
          <a:lstStyle/>
          <a:p>
            <a:fld id="{9E395E50-29DF-D946-A0AD-B6F53C2E4A55}" type="slidenum">
              <a:rPr lang="en-US" smtClean="0"/>
              <a:pPr/>
              <a:t>7</a:t>
            </a:fld>
            <a:endParaRPr lang="en-US"/>
          </a:p>
        </p:txBody>
      </p:sp>
      <p:pic>
        <p:nvPicPr>
          <p:cNvPr id="10" name="Picture 11" descr="A picture containing indoor&#10;&#10;Description automatically generated">
            <a:extLst>
              <a:ext uri="{FF2B5EF4-FFF2-40B4-BE49-F238E27FC236}">
                <a16:creationId xmlns:a16="http://schemas.microsoft.com/office/drawing/2014/main" id="{B5B72A06-18EB-4730-992F-121AFAA3FD3B}"/>
              </a:ext>
            </a:extLst>
          </p:cNvPr>
          <p:cNvPicPr>
            <a:picLocks noGrp="1" noChangeAspect="1"/>
          </p:cNvPicPr>
          <p:nvPr>
            <p:ph type="pic" sz="quarter" idx="10"/>
          </p:nvPr>
        </p:nvPicPr>
        <p:blipFill rotWithShape="1">
          <a:blip r:embed="rId2"/>
          <a:srcRect t="3672" b="3672"/>
          <a:stretch/>
        </p:blipFill>
        <p:spPr>
          <a:xfrm>
            <a:off x="-1" y="9820679"/>
            <a:ext cx="13370693" cy="8712648"/>
          </a:xfrm>
        </p:spPr>
      </p:pic>
    </p:spTree>
    <p:extLst>
      <p:ext uri="{BB962C8B-B14F-4D97-AF65-F5344CB8AC3E}">
        <p14:creationId xmlns:p14="http://schemas.microsoft.com/office/powerpoint/2010/main" val="1069267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Placeholder 45" descr="Icon&#10;&#10;Description automatically generated">
            <a:extLst>
              <a:ext uri="{FF2B5EF4-FFF2-40B4-BE49-F238E27FC236}">
                <a16:creationId xmlns:a16="http://schemas.microsoft.com/office/drawing/2014/main" id="{C4472468-3FA4-478E-AE0E-2485E5A58481}"/>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pic>
        <p:nvPicPr>
          <p:cNvPr id="48" name="Picture Placeholder 47" descr="Logo, icon&#10;&#10;Description automatically generated">
            <a:extLst>
              <a:ext uri="{FF2B5EF4-FFF2-40B4-BE49-F238E27FC236}">
                <a16:creationId xmlns:a16="http://schemas.microsoft.com/office/drawing/2014/main" id="{A5938FBE-D942-460D-A6B0-5B3795FF8BE2}"/>
              </a:ext>
            </a:extLst>
          </p:cNvPr>
          <p:cNvPicPr>
            <a:picLocks noGrp="1" noChangeAspect="1"/>
          </p:cNvPicPr>
          <p:nvPr>
            <p:ph type="pic" sz="quarter" idx="20"/>
          </p:nvPr>
        </p:nvPicPr>
        <p:blipFill>
          <a:blip r:embed="rId3" cstate="screen">
            <a:extLst>
              <a:ext uri="{28A0092B-C50C-407E-A947-70E740481C1C}">
                <a14:useLocalDpi xmlns:a14="http://schemas.microsoft.com/office/drawing/2010/main"/>
              </a:ext>
            </a:extLst>
          </a:blip>
          <a:srcRect/>
          <a:stretch>
            <a:fillRect/>
          </a:stretch>
        </p:blipFill>
        <p:spPr/>
      </p:pic>
      <p:pic>
        <p:nvPicPr>
          <p:cNvPr id="50" name="Picture Placeholder 49" descr="Icon&#10;&#10;Description automatically generated">
            <a:extLst>
              <a:ext uri="{FF2B5EF4-FFF2-40B4-BE49-F238E27FC236}">
                <a16:creationId xmlns:a16="http://schemas.microsoft.com/office/drawing/2014/main" id="{0CCE7CEE-B18E-4987-83CF-97601DD82F33}"/>
              </a:ext>
            </a:extLst>
          </p:cNvPr>
          <p:cNvPicPr>
            <a:picLocks noGrp="1" noChangeAspect="1"/>
          </p:cNvPicPr>
          <p:nvPr>
            <p:ph type="pic" sz="quarter" idx="21"/>
          </p:nvPr>
        </p:nvPicPr>
        <p:blipFill>
          <a:blip r:embed="rId4" cstate="screen">
            <a:extLst>
              <a:ext uri="{28A0092B-C50C-407E-A947-70E740481C1C}">
                <a14:useLocalDpi xmlns:a14="http://schemas.microsoft.com/office/drawing/2010/main"/>
              </a:ext>
            </a:extLst>
          </a:blip>
          <a:srcRect/>
          <a:stretch>
            <a:fillRect/>
          </a:stretch>
        </p:blipFill>
        <p:spPr/>
      </p:pic>
      <p:sp>
        <p:nvSpPr>
          <p:cNvPr id="7" name="Text Placeholder 6">
            <a:extLst>
              <a:ext uri="{FF2B5EF4-FFF2-40B4-BE49-F238E27FC236}">
                <a16:creationId xmlns:a16="http://schemas.microsoft.com/office/drawing/2014/main" id="{CB752F82-12CA-4B23-91E8-66757ABA695F}"/>
              </a:ext>
            </a:extLst>
          </p:cNvPr>
          <p:cNvSpPr>
            <a:spLocks noGrp="1"/>
          </p:cNvSpPr>
          <p:nvPr>
            <p:ph type="body" sz="quarter" idx="41"/>
          </p:nvPr>
        </p:nvSpPr>
        <p:spPr>
          <a:xfrm>
            <a:off x="1317181" y="1487398"/>
            <a:ext cx="7369619" cy="1175592"/>
          </a:xfrm>
        </p:spPr>
        <p:txBody>
          <a:bodyPr/>
          <a:lstStyle/>
          <a:p>
            <a:r>
              <a:rPr lang="en-US"/>
              <a:t>How Our Solutions Help</a:t>
            </a:r>
          </a:p>
          <a:p>
            <a:endParaRPr lang="en-US"/>
          </a:p>
        </p:txBody>
      </p:sp>
      <p:sp>
        <p:nvSpPr>
          <p:cNvPr id="8" name="Text Placeholder 7">
            <a:extLst>
              <a:ext uri="{FF2B5EF4-FFF2-40B4-BE49-F238E27FC236}">
                <a16:creationId xmlns:a16="http://schemas.microsoft.com/office/drawing/2014/main" id="{B43A6235-45D5-4BA5-BB2A-182E30368A4A}"/>
              </a:ext>
            </a:extLst>
          </p:cNvPr>
          <p:cNvSpPr>
            <a:spLocks noGrp="1"/>
          </p:cNvSpPr>
          <p:nvPr>
            <p:ph type="body" sz="quarter" idx="44"/>
          </p:nvPr>
        </p:nvSpPr>
        <p:spPr>
          <a:xfrm>
            <a:off x="1317181" y="5909477"/>
            <a:ext cx="7202567" cy="5328349"/>
          </a:xfrm>
        </p:spPr>
        <p:txBody>
          <a:bodyPr/>
          <a:lstStyle/>
          <a:p>
            <a:r>
              <a:rPr lang="en-US" err="1"/>
              <a:t>Affirma</a:t>
            </a:r>
            <a:r>
              <a:rPr lang="en-US"/>
              <a:t> offers award winning, full-service technology consultancy and we focus on delivering true, measurable business value to our clients. We give manufacturing companies the power to automate, connect, and simplify organization solutions to run efficiently anywhere, anytime, and under any circumstances.</a:t>
            </a:r>
          </a:p>
          <a:p>
            <a:endParaRPr lang="en-US"/>
          </a:p>
          <a:p>
            <a:r>
              <a:rPr lang="en-US"/>
              <a:t>With an industry-leading 98% customer satisfaction rating across more than </a:t>
            </a:r>
            <a:r>
              <a:rPr lang="en-US">
                <a:solidFill>
                  <a:srgbClr val="063A79"/>
                </a:solidFill>
              </a:rPr>
              <a:t>1500 projects</a:t>
            </a:r>
            <a:r>
              <a:rPr lang="en-US"/>
              <a:t>, </a:t>
            </a:r>
            <a:r>
              <a:rPr lang="en-US" err="1"/>
              <a:t>Affirma</a:t>
            </a:r>
            <a:r>
              <a:rPr lang="en-US"/>
              <a:t> is dedicated to delivering dependable and reliable digital, business and technology solutions that exceed your expectations—and it shows.</a:t>
            </a:r>
          </a:p>
          <a:p>
            <a:endParaRPr lang="en-US"/>
          </a:p>
          <a:p>
            <a:r>
              <a:rPr lang="en-US"/>
              <a:t>We have consistently been named one of </a:t>
            </a:r>
            <a:r>
              <a:rPr lang="en-US">
                <a:solidFill>
                  <a:srgbClr val="063A79"/>
                </a:solidFill>
              </a:rPr>
              <a:t>Washington’s Best Places to Work</a:t>
            </a:r>
            <a:r>
              <a:rPr lang="en-US"/>
              <a:t>, placed as a 5-Time Inc. 5000 Honoree, and ranked as a most promising IT provider by the CIO Review. </a:t>
            </a:r>
          </a:p>
          <a:p>
            <a:endParaRPr lang="en-US"/>
          </a:p>
          <a:p>
            <a:endParaRPr lang="en-US"/>
          </a:p>
        </p:txBody>
      </p:sp>
      <p:sp>
        <p:nvSpPr>
          <p:cNvPr id="10" name="Text Placeholder 9">
            <a:extLst>
              <a:ext uri="{FF2B5EF4-FFF2-40B4-BE49-F238E27FC236}">
                <a16:creationId xmlns:a16="http://schemas.microsoft.com/office/drawing/2014/main" id="{6EEFBFA4-AE05-488F-9F87-1900DCA80237}"/>
              </a:ext>
            </a:extLst>
          </p:cNvPr>
          <p:cNvSpPr>
            <a:spLocks noGrp="1"/>
          </p:cNvSpPr>
          <p:nvPr>
            <p:ph type="body" sz="quarter" idx="46"/>
          </p:nvPr>
        </p:nvSpPr>
        <p:spPr>
          <a:xfrm>
            <a:off x="1317181" y="4612924"/>
            <a:ext cx="6217285" cy="861740"/>
          </a:xfrm>
        </p:spPr>
        <p:txBody>
          <a:bodyPr/>
          <a:lstStyle/>
          <a:p>
            <a:r>
              <a:rPr lang="en-US" u="sng"/>
              <a:t>Gold-Standard</a:t>
            </a:r>
          </a:p>
        </p:txBody>
      </p:sp>
      <p:sp>
        <p:nvSpPr>
          <p:cNvPr id="11" name="Text Placeholder 10">
            <a:extLst>
              <a:ext uri="{FF2B5EF4-FFF2-40B4-BE49-F238E27FC236}">
                <a16:creationId xmlns:a16="http://schemas.microsoft.com/office/drawing/2014/main" id="{64107A7F-09A6-420F-8256-18E41EB85C16}"/>
              </a:ext>
            </a:extLst>
          </p:cNvPr>
          <p:cNvSpPr>
            <a:spLocks noGrp="1"/>
          </p:cNvSpPr>
          <p:nvPr>
            <p:ph type="body" sz="quarter" idx="47"/>
          </p:nvPr>
        </p:nvSpPr>
        <p:spPr>
          <a:xfrm>
            <a:off x="10977427" y="9289258"/>
            <a:ext cx="3507500" cy="587253"/>
          </a:xfrm>
        </p:spPr>
        <p:txBody>
          <a:bodyPr/>
          <a:lstStyle/>
          <a:p>
            <a:r>
              <a:rPr lang="en-US"/>
              <a:t>HubSpot Platinum</a:t>
            </a:r>
          </a:p>
        </p:txBody>
      </p:sp>
      <p:sp>
        <p:nvSpPr>
          <p:cNvPr id="12" name="Text Placeholder 11">
            <a:extLst>
              <a:ext uri="{FF2B5EF4-FFF2-40B4-BE49-F238E27FC236}">
                <a16:creationId xmlns:a16="http://schemas.microsoft.com/office/drawing/2014/main" id="{338E835A-C638-4D99-A8AF-11E28FA0612A}"/>
              </a:ext>
            </a:extLst>
          </p:cNvPr>
          <p:cNvSpPr>
            <a:spLocks noGrp="1"/>
          </p:cNvSpPr>
          <p:nvPr>
            <p:ph type="body" sz="quarter" idx="49"/>
          </p:nvPr>
        </p:nvSpPr>
        <p:spPr>
          <a:xfrm>
            <a:off x="10977427" y="9964905"/>
            <a:ext cx="3507500" cy="587253"/>
          </a:xfrm>
        </p:spPr>
        <p:txBody>
          <a:bodyPr/>
          <a:lstStyle/>
          <a:p>
            <a:r>
              <a:rPr lang="en-US"/>
              <a:t>Salesforce Partner</a:t>
            </a:r>
          </a:p>
        </p:txBody>
      </p:sp>
      <p:sp>
        <p:nvSpPr>
          <p:cNvPr id="13" name="Text Placeholder 12">
            <a:extLst>
              <a:ext uri="{FF2B5EF4-FFF2-40B4-BE49-F238E27FC236}">
                <a16:creationId xmlns:a16="http://schemas.microsoft.com/office/drawing/2014/main" id="{32B1D1D7-08CB-4103-BDEC-12D906CD407C}"/>
              </a:ext>
            </a:extLst>
          </p:cNvPr>
          <p:cNvSpPr>
            <a:spLocks noGrp="1"/>
          </p:cNvSpPr>
          <p:nvPr>
            <p:ph type="body" sz="quarter" idx="51"/>
          </p:nvPr>
        </p:nvSpPr>
        <p:spPr>
          <a:xfrm>
            <a:off x="15503042" y="9289258"/>
            <a:ext cx="3507500" cy="587253"/>
          </a:xfrm>
        </p:spPr>
        <p:txBody>
          <a:bodyPr/>
          <a:lstStyle/>
          <a:p>
            <a:r>
              <a:rPr lang="en-US"/>
              <a:t>Facebook Blueprint</a:t>
            </a:r>
          </a:p>
        </p:txBody>
      </p:sp>
      <p:sp>
        <p:nvSpPr>
          <p:cNvPr id="14" name="Text Placeholder 13">
            <a:extLst>
              <a:ext uri="{FF2B5EF4-FFF2-40B4-BE49-F238E27FC236}">
                <a16:creationId xmlns:a16="http://schemas.microsoft.com/office/drawing/2014/main" id="{6FE18621-69AE-42BE-99C0-64D1E37867DB}"/>
              </a:ext>
            </a:extLst>
          </p:cNvPr>
          <p:cNvSpPr>
            <a:spLocks noGrp="1"/>
          </p:cNvSpPr>
          <p:nvPr>
            <p:ph type="body" sz="quarter" idx="53"/>
          </p:nvPr>
        </p:nvSpPr>
        <p:spPr>
          <a:xfrm>
            <a:off x="15503042" y="9964905"/>
            <a:ext cx="3328703" cy="587253"/>
          </a:xfrm>
        </p:spPr>
        <p:txBody>
          <a:bodyPr/>
          <a:lstStyle/>
          <a:p>
            <a:r>
              <a:rPr lang="en-US"/>
              <a:t>Google Analytics</a:t>
            </a:r>
          </a:p>
        </p:txBody>
      </p:sp>
      <p:sp>
        <p:nvSpPr>
          <p:cNvPr id="15" name="Text Placeholder 14">
            <a:extLst>
              <a:ext uri="{FF2B5EF4-FFF2-40B4-BE49-F238E27FC236}">
                <a16:creationId xmlns:a16="http://schemas.microsoft.com/office/drawing/2014/main" id="{6C2E4426-2105-4E23-98EE-0535D8A8998E}"/>
              </a:ext>
            </a:extLst>
          </p:cNvPr>
          <p:cNvSpPr>
            <a:spLocks noGrp="1"/>
          </p:cNvSpPr>
          <p:nvPr>
            <p:ph type="body" sz="quarter" idx="55"/>
          </p:nvPr>
        </p:nvSpPr>
        <p:spPr>
          <a:xfrm>
            <a:off x="20149355" y="9291105"/>
            <a:ext cx="4019900" cy="587253"/>
          </a:xfrm>
        </p:spPr>
        <p:txBody>
          <a:bodyPr/>
          <a:lstStyle/>
          <a:p>
            <a:r>
              <a:rPr lang="en-US"/>
              <a:t>Microsoft Gold Partner</a:t>
            </a:r>
          </a:p>
        </p:txBody>
      </p:sp>
      <p:sp>
        <p:nvSpPr>
          <p:cNvPr id="16" name="Text Placeholder 15">
            <a:extLst>
              <a:ext uri="{FF2B5EF4-FFF2-40B4-BE49-F238E27FC236}">
                <a16:creationId xmlns:a16="http://schemas.microsoft.com/office/drawing/2014/main" id="{70BAED12-E5D0-49DF-8A81-74BFECC4A8D5}"/>
              </a:ext>
            </a:extLst>
          </p:cNvPr>
          <p:cNvSpPr>
            <a:spLocks noGrp="1"/>
          </p:cNvSpPr>
          <p:nvPr>
            <p:ph type="body" sz="quarter" idx="57"/>
          </p:nvPr>
        </p:nvSpPr>
        <p:spPr>
          <a:xfrm>
            <a:off x="20149355" y="9966752"/>
            <a:ext cx="3874427" cy="587253"/>
          </a:xfrm>
        </p:spPr>
        <p:txBody>
          <a:bodyPr/>
          <a:lstStyle/>
          <a:p>
            <a:r>
              <a:rPr lang="en-US"/>
              <a:t>Progress Sitefinity</a:t>
            </a:r>
          </a:p>
        </p:txBody>
      </p:sp>
      <p:sp>
        <p:nvSpPr>
          <p:cNvPr id="17" name="Text Placeholder 16">
            <a:extLst>
              <a:ext uri="{FF2B5EF4-FFF2-40B4-BE49-F238E27FC236}">
                <a16:creationId xmlns:a16="http://schemas.microsoft.com/office/drawing/2014/main" id="{81F29A14-ECDF-43E3-9114-573831053349}"/>
              </a:ext>
            </a:extLst>
          </p:cNvPr>
          <p:cNvSpPr>
            <a:spLocks noGrp="1"/>
          </p:cNvSpPr>
          <p:nvPr>
            <p:ph type="body" sz="quarter" idx="58"/>
          </p:nvPr>
        </p:nvSpPr>
        <p:spPr/>
        <p:txBody>
          <a:bodyPr/>
          <a:lstStyle/>
          <a:p>
            <a:pPr algn="ctr"/>
            <a:r>
              <a:rPr lang="en-US"/>
              <a:t>19</a:t>
            </a:r>
          </a:p>
        </p:txBody>
      </p:sp>
      <p:sp>
        <p:nvSpPr>
          <p:cNvPr id="18" name="Text Placeholder 17">
            <a:extLst>
              <a:ext uri="{FF2B5EF4-FFF2-40B4-BE49-F238E27FC236}">
                <a16:creationId xmlns:a16="http://schemas.microsoft.com/office/drawing/2014/main" id="{770524F0-4503-41F8-A1B4-B23D4D8EFBC0}"/>
              </a:ext>
            </a:extLst>
          </p:cNvPr>
          <p:cNvSpPr>
            <a:spLocks noGrp="1"/>
          </p:cNvSpPr>
          <p:nvPr>
            <p:ph type="body" sz="quarter" idx="59"/>
          </p:nvPr>
        </p:nvSpPr>
        <p:spPr>
          <a:xfrm>
            <a:off x="15988835" y="13495949"/>
            <a:ext cx="1549554" cy="846138"/>
          </a:xfrm>
        </p:spPr>
        <p:txBody>
          <a:bodyPr/>
          <a:lstStyle/>
          <a:p>
            <a:pPr algn="ctr"/>
            <a:r>
              <a:rPr lang="en-US"/>
              <a:t>550+</a:t>
            </a:r>
          </a:p>
        </p:txBody>
      </p:sp>
      <p:sp>
        <p:nvSpPr>
          <p:cNvPr id="19" name="Text Placeholder 18">
            <a:extLst>
              <a:ext uri="{FF2B5EF4-FFF2-40B4-BE49-F238E27FC236}">
                <a16:creationId xmlns:a16="http://schemas.microsoft.com/office/drawing/2014/main" id="{5F4A6755-6088-4977-B2F1-F71DD5EA2C1A}"/>
              </a:ext>
            </a:extLst>
          </p:cNvPr>
          <p:cNvSpPr>
            <a:spLocks noGrp="1"/>
          </p:cNvSpPr>
          <p:nvPr>
            <p:ph type="body" sz="quarter" idx="60"/>
          </p:nvPr>
        </p:nvSpPr>
        <p:spPr/>
        <p:txBody>
          <a:bodyPr/>
          <a:lstStyle/>
          <a:p>
            <a:pPr algn="ctr"/>
            <a:r>
              <a:rPr lang="en-US"/>
              <a:t>98%</a:t>
            </a:r>
          </a:p>
        </p:txBody>
      </p:sp>
      <p:sp>
        <p:nvSpPr>
          <p:cNvPr id="20" name="Text Placeholder 19">
            <a:extLst>
              <a:ext uri="{FF2B5EF4-FFF2-40B4-BE49-F238E27FC236}">
                <a16:creationId xmlns:a16="http://schemas.microsoft.com/office/drawing/2014/main" id="{56A1D27F-CCFD-4711-B5FB-00684820421B}"/>
              </a:ext>
            </a:extLst>
          </p:cNvPr>
          <p:cNvSpPr>
            <a:spLocks noGrp="1"/>
          </p:cNvSpPr>
          <p:nvPr>
            <p:ph type="body" sz="quarter" idx="61"/>
          </p:nvPr>
        </p:nvSpPr>
        <p:spPr/>
        <p:txBody>
          <a:bodyPr/>
          <a:lstStyle/>
          <a:p>
            <a:r>
              <a:rPr lang="en-US"/>
              <a:t>Get in touch today to schedule your free consultation and learn how </a:t>
            </a:r>
            <a:r>
              <a:rPr lang="en-US" err="1"/>
              <a:t>Affirma</a:t>
            </a:r>
            <a:r>
              <a:rPr lang="en-US"/>
              <a:t> can help you </a:t>
            </a:r>
            <a:r>
              <a:rPr lang="en-US">
                <a:solidFill>
                  <a:srgbClr val="063A79"/>
                </a:solidFill>
              </a:rPr>
              <a:t>achieve your unique needs.</a:t>
            </a:r>
          </a:p>
        </p:txBody>
      </p:sp>
      <p:sp>
        <p:nvSpPr>
          <p:cNvPr id="21" name="Text Placeholder 20">
            <a:extLst>
              <a:ext uri="{FF2B5EF4-FFF2-40B4-BE49-F238E27FC236}">
                <a16:creationId xmlns:a16="http://schemas.microsoft.com/office/drawing/2014/main" id="{083F7055-D01E-4327-A538-721D5256405C}"/>
              </a:ext>
            </a:extLst>
          </p:cNvPr>
          <p:cNvSpPr>
            <a:spLocks noGrp="1"/>
          </p:cNvSpPr>
          <p:nvPr>
            <p:ph type="body" sz="quarter" idx="62"/>
          </p:nvPr>
        </p:nvSpPr>
        <p:spPr/>
        <p:txBody>
          <a:bodyPr/>
          <a:lstStyle/>
          <a:p>
            <a:r>
              <a:rPr lang="en-US"/>
              <a:t>Years in Business</a:t>
            </a:r>
          </a:p>
        </p:txBody>
      </p:sp>
      <p:sp>
        <p:nvSpPr>
          <p:cNvPr id="22" name="Text Placeholder 21">
            <a:extLst>
              <a:ext uri="{FF2B5EF4-FFF2-40B4-BE49-F238E27FC236}">
                <a16:creationId xmlns:a16="http://schemas.microsoft.com/office/drawing/2014/main" id="{2E8FA54B-569E-4A07-8B3E-7FED4AAF36FF}"/>
              </a:ext>
            </a:extLst>
          </p:cNvPr>
          <p:cNvSpPr>
            <a:spLocks noGrp="1"/>
          </p:cNvSpPr>
          <p:nvPr>
            <p:ph type="body" sz="quarter" idx="63"/>
          </p:nvPr>
        </p:nvSpPr>
        <p:spPr>
          <a:xfrm>
            <a:off x="15373318" y="14095616"/>
            <a:ext cx="2768855" cy="492805"/>
          </a:xfrm>
        </p:spPr>
        <p:txBody>
          <a:bodyPr/>
          <a:lstStyle/>
          <a:p>
            <a:r>
              <a:rPr lang="en-US"/>
              <a:t>Employees Globally</a:t>
            </a:r>
          </a:p>
        </p:txBody>
      </p:sp>
      <p:sp>
        <p:nvSpPr>
          <p:cNvPr id="23" name="Text Placeholder 22">
            <a:extLst>
              <a:ext uri="{FF2B5EF4-FFF2-40B4-BE49-F238E27FC236}">
                <a16:creationId xmlns:a16="http://schemas.microsoft.com/office/drawing/2014/main" id="{7D30BA78-BBE4-4462-AA2F-52B1DF4A8898}"/>
              </a:ext>
            </a:extLst>
          </p:cNvPr>
          <p:cNvSpPr>
            <a:spLocks noGrp="1"/>
          </p:cNvSpPr>
          <p:nvPr>
            <p:ph type="body" sz="quarter" idx="64"/>
          </p:nvPr>
        </p:nvSpPr>
        <p:spPr/>
        <p:txBody>
          <a:bodyPr/>
          <a:lstStyle/>
          <a:p>
            <a:r>
              <a:rPr lang="en-US"/>
              <a:t>Client Satisfaction</a:t>
            </a:r>
          </a:p>
        </p:txBody>
      </p:sp>
      <p:pic>
        <p:nvPicPr>
          <p:cNvPr id="34" name="Picture Placeholder 33">
            <a:extLst>
              <a:ext uri="{FF2B5EF4-FFF2-40B4-BE49-F238E27FC236}">
                <a16:creationId xmlns:a16="http://schemas.microsoft.com/office/drawing/2014/main" id="{D6EB7FA3-14B4-454E-88CB-B9530F7B3E2E}"/>
              </a:ext>
            </a:extLst>
          </p:cNvPr>
          <p:cNvPicPr>
            <a:picLocks noGrp="1" noChangeAspect="1"/>
          </p:cNvPicPr>
          <p:nvPr>
            <p:ph type="pic" sz="quarter" idx="66"/>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p:pic>
      <p:pic>
        <p:nvPicPr>
          <p:cNvPr id="36" name="Picture Placeholder 35">
            <a:extLst>
              <a:ext uri="{FF2B5EF4-FFF2-40B4-BE49-F238E27FC236}">
                <a16:creationId xmlns:a16="http://schemas.microsoft.com/office/drawing/2014/main" id="{CCA6AA70-2A1D-4520-BDA4-2B027B0E5435}"/>
              </a:ext>
            </a:extLst>
          </p:cNvPr>
          <p:cNvPicPr>
            <a:picLocks noGrp="1" noChangeAspect="1"/>
          </p:cNvPicPr>
          <p:nvPr>
            <p:ph type="pic" sz="quarter" idx="67"/>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p:pic>
      <p:pic>
        <p:nvPicPr>
          <p:cNvPr id="38" name="Picture Placeholder 37">
            <a:extLst>
              <a:ext uri="{FF2B5EF4-FFF2-40B4-BE49-F238E27FC236}">
                <a16:creationId xmlns:a16="http://schemas.microsoft.com/office/drawing/2014/main" id="{9ACF7AAA-CE94-433D-A04D-35325622733B}"/>
              </a:ext>
            </a:extLst>
          </p:cNvPr>
          <p:cNvPicPr>
            <a:picLocks noGrp="1" noChangeAspect="1"/>
          </p:cNvPicPr>
          <p:nvPr>
            <p:ph type="pic" sz="quarter" idx="68"/>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p:pic>
      <p:pic>
        <p:nvPicPr>
          <p:cNvPr id="40" name="Picture Placeholder 39">
            <a:extLst>
              <a:ext uri="{FF2B5EF4-FFF2-40B4-BE49-F238E27FC236}">
                <a16:creationId xmlns:a16="http://schemas.microsoft.com/office/drawing/2014/main" id="{027C8F0C-A1F5-49BB-8947-5046336660DE}"/>
              </a:ext>
            </a:extLst>
          </p:cNvPr>
          <p:cNvPicPr>
            <a:picLocks noGrp="1" noChangeAspect="1"/>
          </p:cNvPicPr>
          <p:nvPr>
            <p:ph type="pic" sz="quarter" idx="69"/>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p:pic>
      <p:pic>
        <p:nvPicPr>
          <p:cNvPr id="42" name="Picture Placeholder 41">
            <a:extLst>
              <a:ext uri="{FF2B5EF4-FFF2-40B4-BE49-F238E27FC236}">
                <a16:creationId xmlns:a16="http://schemas.microsoft.com/office/drawing/2014/main" id="{DEAF62B9-4372-4F5A-AB98-AA92F4CE9FF0}"/>
              </a:ext>
            </a:extLst>
          </p:cNvPr>
          <p:cNvPicPr>
            <a:picLocks noGrp="1" noChangeAspect="1"/>
          </p:cNvPicPr>
          <p:nvPr>
            <p:ph type="pic" sz="quarter" idx="70"/>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p:pic>
      <p:pic>
        <p:nvPicPr>
          <p:cNvPr id="44" name="Picture Placeholder 43">
            <a:extLst>
              <a:ext uri="{FF2B5EF4-FFF2-40B4-BE49-F238E27FC236}">
                <a16:creationId xmlns:a16="http://schemas.microsoft.com/office/drawing/2014/main" id="{F1F20217-61DC-409C-B61B-5873C093BD8D}"/>
              </a:ext>
            </a:extLst>
          </p:cNvPr>
          <p:cNvPicPr>
            <a:picLocks noGrp="1" noChangeAspect="1"/>
          </p:cNvPicPr>
          <p:nvPr>
            <p:ph type="pic" sz="quarter" idx="71"/>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p:pic>
      <p:pic>
        <p:nvPicPr>
          <p:cNvPr id="63" name="Picture Placeholder 62" descr="A picture containing text, computer, indoor, person&#10;&#10;Description automatically generated">
            <a:extLst>
              <a:ext uri="{FF2B5EF4-FFF2-40B4-BE49-F238E27FC236}">
                <a16:creationId xmlns:a16="http://schemas.microsoft.com/office/drawing/2014/main" id="{967AC4FA-59EA-A941-8D70-64CD38BC7088}"/>
              </a:ext>
            </a:extLst>
          </p:cNvPr>
          <p:cNvPicPr>
            <a:picLocks noGrp="1" noChangeAspect="1"/>
          </p:cNvPicPr>
          <p:nvPr>
            <p:ph type="pic" sz="quarter" idx="22"/>
          </p:nvPr>
        </p:nvPicPr>
        <p:blipFill rotWithShape="1">
          <a:blip r:embed="rId7" cstate="screen">
            <a:extLst>
              <a:ext uri="{28A0092B-C50C-407E-A947-70E740481C1C}">
                <a14:useLocalDpi xmlns:a14="http://schemas.microsoft.com/office/drawing/2010/main"/>
              </a:ext>
            </a:extLst>
          </a:blip>
          <a:srcRect/>
          <a:stretch/>
        </p:blipFill>
        <p:spPr>
          <a:xfrm>
            <a:off x="9245644" y="23604"/>
            <a:ext cx="14529536" cy="8842248"/>
          </a:xfrm>
        </p:spPr>
      </p:pic>
      <p:sp>
        <p:nvSpPr>
          <p:cNvPr id="65" name="Slide Number Placeholder 64">
            <a:extLst>
              <a:ext uri="{FF2B5EF4-FFF2-40B4-BE49-F238E27FC236}">
                <a16:creationId xmlns:a16="http://schemas.microsoft.com/office/drawing/2014/main" id="{722B2D0D-78C7-5247-8448-3701FCDCA6FA}"/>
              </a:ext>
            </a:extLst>
          </p:cNvPr>
          <p:cNvSpPr>
            <a:spLocks noGrp="1"/>
          </p:cNvSpPr>
          <p:nvPr>
            <p:ph type="sldNum" sz="quarter" idx="72"/>
          </p:nvPr>
        </p:nvSpPr>
        <p:spPr/>
        <p:txBody>
          <a:bodyPr/>
          <a:lstStyle/>
          <a:p>
            <a:fld id="{9E395E50-29DF-D946-A0AD-B6F53C2E4A55}" type="slidenum">
              <a:rPr lang="en-US" smtClean="0"/>
              <a:pPr/>
              <a:t>8</a:t>
            </a:fld>
            <a:endParaRPr lang="en-US"/>
          </a:p>
        </p:txBody>
      </p:sp>
    </p:spTree>
    <p:extLst>
      <p:ext uri="{BB962C8B-B14F-4D97-AF65-F5344CB8AC3E}">
        <p14:creationId xmlns:p14="http://schemas.microsoft.com/office/powerpoint/2010/main" val="859163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Placeholder 31">
            <a:extLst>
              <a:ext uri="{FF2B5EF4-FFF2-40B4-BE49-F238E27FC236}">
                <a16:creationId xmlns:a16="http://schemas.microsoft.com/office/drawing/2014/main" id="{8520B449-6AF3-4613-826A-F2D3B0CE2C82}"/>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6620" r="-25" b="-17941"/>
          <a:stretch/>
        </p:blipFill>
        <p:spPr>
          <a:xfrm>
            <a:off x="1162049" y="9124519"/>
            <a:ext cx="14048225" cy="8581590"/>
          </a:xfrm>
        </p:spPr>
      </p:pic>
      <p:pic>
        <p:nvPicPr>
          <p:cNvPr id="38" name="Picture Placeholder 37">
            <a:extLst>
              <a:ext uri="{FF2B5EF4-FFF2-40B4-BE49-F238E27FC236}">
                <a16:creationId xmlns:a16="http://schemas.microsoft.com/office/drawing/2014/main" id="{C8D6B083-E1D5-439D-A225-7A650ACF5347}"/>
              </a:ext>
            </a:extLst>
          </p:cNvPr>
          <p:cNvPicPr>
            <a:picLocks noGrp="1" noChangeAspect="1"/>
          </p:cNvPicPr>
          <p:nvPr>
            <p:ph type="pic" sz="quarter" idx="13"/>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p:pic>
      <p:pic>
        <p:nvPicPr>
          <p:cNvPr id="36" name="Picture Placeholder 35">
            <a:extLst>
              <a:ext uri="{FF2B5EF4-FFF2-40B4-BE49-F238E27FC236}">
                <a16:creationId xmlns:a16="http://schemas.microsoft.com/office/drawing/2014/main" id="{541E2034-B320-4688-AEAF-E20328D352C0}"/>
              </a:ext>
            </a:extLst>
          </p:cNvPr>
          <p:cNvPicPr>
            <a:picLocks noGrp="1" noChangeAspect="1"/>
          </p:cNvPicPr>
          <p:nvPr>
            <p:ph type="pic" sz="quarter" idx="14"/>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a:stretch>
        </p:blipFill>
        <p:spPr/>
      </p:pic>
      <p:pic>
        <p:nvPicPr>
          <p:cNvPr id="34" name="Picture Placeholder 33">
            <a:extLst>
              <a:ext uri="{FF2B5EF4-FFF2-40B4-BE49-F238E27FC236}">
                <a16:creationId xmlns:a16="http://schemas.microsoft.com/office/drawing/2014/main" id="{20FB3B3C-AE36-43B2-991D-3F59481592B2}"/>
              </a:ext>
            </a:extLst>
          </p:cNvPr>
          <p:cNvPicPr>
            <a:picLocks noGrp="1" noChangeAspect="1"/>
          </p:cNvPicPr>
          <p:nvPr>
            <p:ph type="pic" sz="quarter" idx="15"/>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l="11794" r="11794"/>
          <a:stretch>
            <a:fillRect/>
          </a:stretch>
        </p:blipFill>
        <p:spPr/>
      </p:pic>
      <p:pic>
        <p:nvPicPr>
          <p:cNvPr id="24" name="Picture Placeholder 23">
            <a:extLst>
              <a:ext uri="{FF2B5EF4-FFF2-40B4-BE49-F238E27FC236}">
                <a16:creationId xmlns:a16="http://schemas.microsoft.com/office/drawing/2014/main" id="{3626F1BE-49E9-43A6-8075-C78A87E89996}"/>
              </a:ext>
            </a:extLst>
          </p:cNvPr>
          <p:cNvPicPr>
            <a:picLocks noGrp="1" noChangeAspect="1"/>
          </p:cNvPicPr>
          <p:nvPr>
            <p:ph type="pic" sz="quarter" idx="16"/>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a:fillRect/>
          </a:stretch>
        </p:blipFill>
        <p:spPr/>
      </p:pic>
      <p:sp>
        <p:nvSpPr>
          <p:cNvPr id="8" name="Text Placeholder 7">
            <a:extLst>
              <a:ext uri="{FF2B5EF4-FFF2-40B4-BE49-F238E27FC236}">
                <a16:creationId xmlns:a16="http://schemas.microsoft.com/office/drawing/2014/main" id="{D7F42C6D-207B-48E1-BEF6-0831C1D39C07}"/>
              </a:ext>
            </a:extLst>
          </p:cNvPr>
          <p:cNvSpPr>
            <a:spLocks noGrp="1"/>
          </p:cNvSpPr>
          <p:nvPr>
            <p:ph type="body" sz="quarter" idx="26"/>
          </p:nvPr>
        </p:nvSpPr>
        <p:spPr/>
        <p:txBody>
          <a:bodyPr/>
          <a:lstStyle/>
          <a:p>
            <a:r>
              <a:rPr lang="en-US"/>
              <a:t>Affirma Consulting</a:t>
            </a:r>
          </a:p>
        </p:txBody>
      </p:sp>
      <p:sp>
        <p:nvSpPr>
          <p:cNvPr id="9" name="Text Placeholder 8">
            <a:extLst>
              <a:ext uri="{FF2B5EF4-FFF2-40B4-BE49-F238E27FC236}">
                <a16:creationId xmlns:a16="http://schemas.microsoft.com/office/drawing/2014/main" id="{8A75A434-AF08-400B-8543-650156A3CA94}"/>
              </a:ext>
            </a:extLst>
          </p:cNvPr>
          <p:cNvSpPr>
            <a:spLocks noGrp="1"/>
          </p:cNvSpPr>
          <p:nvPr>
            <p:ph type="body" sz="quarter" idx="27"/>
          </p:nvPr>
        </p:nvSpPr>
        <p:spPr>
          <a:xfrm>
            <a:off x="1162408" y="6040512"/>
            <a:ext cx="14331259" cy="2708633"/>
          </a:xfrm>
        </p:spPr>
        <p:txBody>
          <a:bodyPr lIns="91440" tIns="45720" rIns="91440" bIns="45720" anchor="t"/>
          <a:lstStyle/>
          <a:p>
            <a:r>
              <a:rPr lang="en-US" err="1">
                <a:latin typeface="Poppins"/>
              </a:rPr>
              <a:t>Affirma</a:t>
            </a:r>
            <a:r>
              <a:rPr lang="en-US">
                <a:latin typeface="Poppins"/>
              </a:rPr>
              <a:t> Consulting features a full-service digital marketing, business, and technology agency headquartered in the Seattle area with a global presence. As your out-of-house solutions team, we continually deliver measurable business value.</a:t>
            </a:r>
            <a:endParaRPr lang="en-US"/>
          </a:p>
          <a:p>
            <a:endParaRPr lang="en-US">
              <a:latin typeface="Poppins"/>
            </a:endParaRPr>
          </a:p>
          <a:p>
            <a:endParaRPr lang="en-US"/>
          </a:p>
        </p:txBody>
      </p:sp>
      <p:sp>
        <p:nvSpPr>
          <p:cNvPr id="10" name="Text Placeholder 9">
            <a:extLst>
              <a:ext uri="{FF2B5EF4-FFF2-40B4-BE49-F238E27FC236}">
                <a16:creationId xmlns:a16="http://schemas.microsoft.com/office/drawing/2014/main" id="{0D792130-0A2E-48F9-8B1E-76031FC710B8}"/>
              </a:ext>
            </a:extLst>
          </p:cNvPr>
          <p:cNvSpPr>
            <a:spLocks noGrp="1"/>
          </p:cNvSpPr>
          <p:nvPr>
            <p:ph type="body" sz="quarter" idx="28"/>
          </p:nvPr>
        </p:nvSpPr>
        <p:spPr>
          <a:xfrm>
            <a:off x="1162408" y="4959700"/>
            <a:ext cx="9220457" cy="861740"/>
          </a:xfrm>
        </p:spPr>
        <p:txBody>
          <a:bodyPr/>
          <a:lstStyle/>
          <a:p>
            <a:r>
              <a:rPr lang="en-US"/>
              <a:t>We Are A Global Company</a:t>
            </a:r>
          </a:p>
          <a:p>
            <a:endParaRPr lang="en-US"/>
          </a:p>
        </p:txBody>
      </p:sp>
      <p:sp>
        <p:nvSpPr>
          <p:cNvPr id="11" name="Text Placeholder 10">
            <a:extLst>
              <a:ext uri="{FF2B5EF4-FFF2-40B4-BE49-F238E27FC236}">
                <a16:creationId xmlns:a16="http://schemas.microsoft.com/office/drawing/2014/main" id="{40B63B27-0334-4138-9274-C72502D79C17}"/>
              </a:ext>
            </a:extLst>
          </p:cNvPr>
          <p:cNvSpPr>
            <a:spLocks noGrp="1"/>
          </p:cNvSpPr>
          <p:nvPr>
            <p:ph type="body" sz="quarter" idx="29"/>
          </p:nvPr>
        </p:nvSpPr>
        <p:spPr/>
        <p:txBody>
          <a:bodyPr/>
          <a:lstStyle/>
          <a:p>
            <a:r>
              <a:rPr lang="en-US"/>
              <a:t>Contact </a:t>
            </a:r>
          </a:p>
        </p:txBody>
      </p:sp>
      <p:sp>
        <p:nvSpPr>
          <p:cNvPr id="12" name="Text Placeholder 11">
            <a:extLst>
              <a:ext uri="{FF2B5EF4-FFF2-40B4-BE49-F238E27FC236}">
                <a16:creationId xmlns:a16="http://schemas.microsoft.com/office/drawing/2014/main" id="{5E25A64B-FB1E-469E-8F83-28E6A9896B79}"/>
              </a:ext>
            </a:extLst>
          </p:cNvPr>
          <p:cNvSpPr>
            <a:spLocks noGrp="1"/>
          </p:cNvSpPr>
          <p:nvPr>
            <p:ph type="body" sz="quarter" idx="30"/>
          </p:nvPr>
        </p:nvSpPr>
        <p:spPr/>
        <p:txBody>
          <a:bodyPr/>
          <a:lstStyle/>
          <a:p>
            <a:r>
              <a:rPr lang="en-US"/>
              <a:t>Locations</a:t>
            </a:r>
          </a:p>
        </p:txBody>
      </p:sp>
      <p:sp>
        <p:nvSpPr>
          <p:cNvPr id="13" name="Text Placeholder 12">
            <a:extLst>
              <a:ext uri="{FF2B5EF4-FFF2-40B4-BE49-F238E27FC236}">
                <a16:creationId xmlns:a16="http://schemas.microsoft.com/office/drawing/2014/main" id="{CDD41296-89D2-413E-B302-24779D176BDB}"/>
              </a:ext>
            </a:extLst>
          </p:cNvPr>
          <p:cNvSpPr>
            <a:spLocks noGrp="1"/>
          </p:cNvSpPr>
          <p:nvPr>
            <p:ph type="body" sz="quarter" idx="31"/>
          </p:nvPr>
        </p:nvSpPr>
        <p:spPr>
          <a:xfrm>
            <a:off x="17263988" y="6037093"/>
            <a:ext cx="4920551" cy="558958"/>
          </a:xfrm>
        </p:spPr>
        <p:txBody>
          <a:bodyPr/>
          <a:lstStyle/>
          <a:p>
            <a:r>
              <a:rPr lang="en-US"/>
              <a:t>affirmaconsulting.com</a:t>
            </a:r>
          </a:p>
        </p:txBody>
      </p:sp>
      <p:sp>
        <p:nvSpPr>
          <p:cNvPr id="14" name="Text Placeholder 13">
            <a:extLst>
              <a:ext uri="{FF2B5EF4-FFF2-40B4-BE49-F238E27FC236}">
                <a16:creationId xmlns:a16="http://schemas.microsoft.com/office/drawing/2014/main" id="{B85B142F-B1D1-4EBA-95A0-7CEA71806965}"/>
              </a:ext>
            </a:extLst>
          </p:cNvPr>
          <p:cNvSpPr>
            <a:spLocks noGrp="1"/>
          </p:cNvSpPr>
          <p:nvPr>
            <p:ph type="body" sz="quarter" idx="32"/>
          </p:nvPr>
        </p:nvSpPr>
        <p:spPr>
          <a:xfrm>
            <a:off x="17268449" y="6765392"/>
            <a:ext cx="3978715" cy="558958"/>
          </a:xfrm>
        </p:spPr>
        <p:txBody>
          <a:bodyPr/>
          <a:lstStyle/>
          <a:p>
            <a:r>
              <a:rPr lang="en-US"/>
              <a:t>425-880-9985</a:t>
            </a:r>
          </a:p>
        </p:txBody>
      </p:sp>
      <p:sp>
        <p:nvSpPr>
          <p:cNvPr id="15" name="Text Placeholder 14">
            <a:extLst>
              <a:ext uri="{FF2B5EF4-FFF2-40B4-BE49-F238E27FC236}">
                <a16:creationId xmlns:a16="http://schemas.microsoft.com/office/drawing/2014/main" id="{3AEEB737-DB60-4FFE-930A-C12FEE771522}"/>
              </a:ext>
            </a:extLst>
          </p:cNvPr>
          <p:cNvSpPr>
            <a:spLocks noGrp="1"/>
          </p:cNvSpPr>
          <p:nvPr>
            <p:ph type="body" sz="quarter" idx="33"/>
          </p:nvPr>
        </p:nvSpPr>
        <p:spPr>
          <a:xfrm>
            <a:off x="17263987" y="7503535"/>
            <a:ext cx="5182465" cy="558958"/>
          </a:xfrm>
        </p:spPr>
        <p:txBody>
          <a:bodyPr/>
          <a:lstStyle/>
          <a:p>
            <a:r>
              <a:rPr lang="en-US"/>
              <a:t>info@affirmaconsulting.com</a:t>
            </a:r>
          </a:p>
          <a:p>
            <a:endParaRPr lang="en-US"/>
          </a:p>
        </p:txBody>
      </p:sp>
      <p:pic>
        <p:nvPicPr>
          <p:cNvPr id="26" name="Picture Placeholder 25">
            <a:extLst>
              <a:ext uri="{FF2B5EF4-FFF2-40B4-BE49-F238E27FC236}">
                <a16:creationId xmlns:a16="http://schemas.microsoft.com/office/drawing/2014/main" id="{4E4971AB-E1F6-4F52-9F49-73A19CFAFCB8}"/>
              </a:ext>
            </a:extLst>
          </p:cNvPr>
          <p:cNvPicPr>
            <a:picLocks noGrp="1" noChangeAspect="1"/>
          </p:cNvPicPr>
          <p:nvPr>
            <p:ph type="pic" sz="quarter" idx="35"/>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a:fillRect/>
          </a:stretch>
        </p:blipFill>
        <p:spPr/>
      </p:pic>
      <p:pic>
        <p:nvPicPr>
          <p:cNvPr id="28" name="Picture Placeholder 27">
            <a:extLst>
              <a:ext uri="{FF2B5EF4-FFF2-40B4-BE49-F238E27FC236}">
                <a16:creationId xmlns:a16="http://schemas.microsoft.com/office/drawing/2014/main" id="{9BD87522-2343-4747-94B4-344E0A3235CA}"/>
              </a:ext>
            </a:extLst>
          </p:cNvPr>
          <p:cNvPicPr>
            <a:picLocks noGrp="1" noChangeAspect="1"/>
          </p:cNvPicPr>
          <p:nvPr>
            <p:ph type="pic" sz="quarter" idx="37"/>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a:fillRect/>
          </a:stretch>
        </p:blipFill>
        <p:spPr>
          <a:xfrm>
            <a:off x="19923662" y="14668713"/>
            <a:ext cx="215886" cy="226901"/>
          </a:xfrm>
        </p:spPr>
      </p:pic>
      <p:pic>
        <p:nvPicPr>
          <p:cNvPr id="30" name="Picture Placeholder 29">
            <a:extLst>
              <a:ext uri="{FF2B5EF4-FFF2-40B4-BE49-F238E27FC236}">
                <a16:creationId xmlns:a16="http://schemas.microsoft.com/office/drawing/2014/main" id="{4C859FF2-04FE-4342-BBF0-2B09A5D7B1D8}"/>
              </a:ext>
            </a:extLst>
          </p:cNvPr>
          <p:cNvPicPr>
            <a:picLocks noGrp="1" noChangeAspect="1"/>
          </p:cNvPicPr>
          <p:nvPr>
            <p:ph type="pic" sz="quarter" idx="39"/>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a:fillRect/>
          </a:stretch>
        </p:blipFill>
        <p:spPr>
          <a:xfrm>
            <a:off x="19923662" y="15109623"/>
            <a:ext cx="215886" cy="226901"/>
          </a:xfrm>
        </p:spPr>
      </p:pic>
      <p:sp>
        <p:nvSpPr>
          <p:cNvPr id="19" name="Text Placeholder 18">
            <a:extLst>
              <a:ext uri="{FF2B5EF4-FFF2-40B4-BE49-F238E27FC236}">
                <a16:creationId xmlns:a16="http://schemas.microsoft.com/office/drawing/2014/main" id="{D4FE1424-A78C-4A86-AD75-D46C22A1A7E6}"/>
              </a:ext>
            </a:extLst>
          </p:cNvPr>
          <p:cNvSpPr>
            <a:spLocks noGrp="1"/>
          </p:cNvSpPr>
          <p:nvPr>
            <p:ph type="body" sz="quarter" idx="42"/>
          </p:nvPr>
        </p:nvSpPr>
        <p:spPr/>
        <p:txBody>
          <a:bodyPr/>
          <a:lstStyle/>
          <a:p>
            <a:r>
              <a:rPr lang="en-US">
                <a:latin typeface="Poppins SemiBold" panose="00000700000000000000" pitchFamily="2" charset="0"/>
              </a:rPr>
              <a:t> United States</a:t>
            </a:r>
          </a:p>
          <a:p>
            <a:r>
              <a:rPr lang="en-US"/>
              <a:t> Washington</a:t>
            </a:r>
          </a:p>
          <a:p>
            <a:r>
              <a:rPr lang="en-US"/>
              <a:t> Nevada</a:t>
            </a:r>
          </a:p>
          <a:p>
            <a:r>
              <a:rPr lang="en-US"/>
              <a:t> California</a:t>
            </a:r>
          </a:p>
          <a:p>
            <a:r>
              <a:rPr lang="en-US"/>
              <a:t> Arkansas</a:t>
            </a:r>
          </a:p>
          <a:p>
            <a:r>
              <a:rPr lang="en-US"/>
              <a:t> Texas</a:t>
            </a:r>
          </a:p>
        </p:txBody>
      </p:sp>
      <p:sp>
        <p:nvSpPr>
          <p:cNvPr id="20" name="Text Placeholder 19">
            <a:extLst>
              <a:ext uri="{FF2B5EF4-FFF2-40B4-BE49-F238E27FC236}">
                <a16:creationId xmlns:a16="http://schemas.microsoft.com/office/drawing/2014/main" id="{8C50B068-72B0-46CC-BA43-2966077EE6E4}"/>
              </a:ext>
            </a:extLst>
          </p:cNvPr>
          <p:cNvSpPr>
            <a:spLocks noGrp="1"/>
          </p:cNvSpPr>
          <p:nvPr>
            <p:ph type="body" sz="quarter" idx="43"/>
          </p:nvPr>
        </p:nvSpPr>
        <p:spPr/>
        <p:txBody>
          <a:bodyPr/>
          <a:lstStyle/>
          <a:p>
            <a:r>
              <a:rPr lang="en-US">
                <a:latin typeface="Poppins SemiBold" panose="00000700000000000000" pitchFamily="2" charset="0"/>
              </a:rPr>
              <a:t>Ireland</a:t>
            </a:r>
          </a:p>
        </p:txBody>
      </p:sp>
      <p:sp>
        <p:nvSpPr>
          <p:cNvPr id="21" name="Text Placeholder 20">
            <a:extLst>
              <a:ext uri="{FF2B5EF4-FFF2-40B4-BE49-F238E27FC236}">
                <a16:creationId xmlns:a16="http://schemas.microsoft.com/office/drawing/2014/main" id="{621730C7-F5C2-4942-8C3C-B8A509B47C10}"/>
              </a:ext>
            </a:extLst>
          </p:cNvPr>
          <p:cNvSpPr>
            <a:spLocks noGrp="1"/>
          </p:cNvSpPr>
          <p:nvPr>
            <p:ph type="body" sz="quarter" idx="44"/>
          </p:nvPr>
        </p:nvSpPr>
        <p:spPr>
          <a:xfrm>
            <a:off x="20371932" y="14524194"/>
            <a:ext cx="2436812" cy="515937"/>
          </a:xfrm>
        </p:spPr>
        <p:txBody>
          <a:bodyPr/>
          <a:lstStyle/>
          <a:p>
            <a:r>
              <a:rPr lang="en-US">
                <a:latin typeface="Poppins SemiBold" panose="00000700000000000000" pitchFamily="2" charset="0"/>
              </a:rPr>
              <a:t>Romania</a:t>
            </a:r>
          </a:p>
        </p:txBody>
      </p:sp>
      <p:sp>
        <p:nvSpPr>
          <p:cNvPr id="22" name="Text Placeholder 21">
            <a:extLst>
              <a:ext uri="{FF2B5EF4-FFF2-40B4-BE49-F238E27FC236}">
                <a16:creationId xmlns:a16="http://schemas.microsoft.com/office/drawing/2014/main" id="{9DFC5B54-B9CC-4C5F-A2A8-3A2C4DF7E765}"/>
              </a:ext>
            </a:extLst>
          </p:cNvPr>
          <p:cNvSpPr>
            <a:spLocks noGrp="1"/>
          </p:cNvSpPr>
          <p:nvPr>
            <p:ph type="body" sz="quarter" idx="45"/>
          </p:nvPr>
        </p:nvSpPr>
        <p:spPr>
          <a:xfrm>
            <a:off x="20371932" y="14967519"/>
            <a:ext cx="2436812" cy="515937"/>
          </a:xfrm>
        </p:spPr>
        <p:txBody>
          <a:bodyPr/>
          <a:lstStyle/>
          <a:p>
            <a:r>
              <a:rPr lang="en-US">
                <a:latin typeface="Poppins SemiBold" panose="00000700000000000000" pitchFamily="2" charset="0"/>
              </a:rPr>
              <a:t>India</a:t>
            </a:r>
          </a:p>
        </p:txBody>
      </p:sp>
      <p:sp>
        <p:nvSpPr>
          <p:cNvPr id="3" name="Slide Number Placeholder 2">
            <a:extLst>
              <a:ext uri="{FF2B5EF4-FFF2-40B4-BE49-F238E27FC236}">
                <a16:creationId xmlns:a16="http://schemas.microsoft.com/office/drawing/2014/main" id="{0190149F-6D24-B74F-B50E-ABA8F0A5DF88}"/>
              </a:ext>
            </a:extLst>
          </p:cNvPr>
          <p:cNvSpPr>
            <a:spLocks noGrp="1"/>
          </p:cNvSpPr>
          <p:nvPr>
            <p:ph type="sldNum" sz="quarter" idx="19"/>
          </p:nvPr>
        </p:nvSpPr>
        <p:spPr/>
        <p:txBody>
          <a:bodyPr/>
          <a:lstStyle/>
          <a:p>
            <a:fld id="{9E395E50-29DF-D946-A0AD-B6F53C2E4A55}" type="slidenum">
              <a:rPr lang="en-US" smtClean="0"/>
              <a:pPr/>
              <a:t>9</a:t>
            </a:fld>
            <a:endParaRPr lang="en-US"/>
          </a:p>
        </p:txBody>
      </p:sp>
    </p:spTree>
    <p:extLst>
      <p:ext uri="{BB962C8B-B14F-4D97-AF65-F5344CB8AC3E}">
        <p14:creationId xmlns:p14="http://schemas.microsoft.com/office/powerpoint/2010/main" val="3009428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F7803AD9A1C644BAC94D86ED41DC9FF" ma:contentTypeVersion="10" ma:contentTypeDescription="Create a new document." ma:contentTypeScope="" ma:versionID="3dd94d61794a18870d43fbbc096c9171">
  <xsd:schema xmlns:xsd="http://www.w3.org/2001/XMLSchema" xmlns:xs="http://www.w3.org/2001/XMLSchema" xmlns:p="http://schemas.microsoft.com/office/2006/metadata/properties" xmlns:ns2="31450ca1-3e36-48db-aab4-de6e756192a1" xmlns:ns3="11d4bf86-f696-4a9f-bfc1-6f0b6f3f4a16" targetNamespace="http://schemas.microsoft.com/office/2006/metadata/properties" ma:root="true" ma:fieldsID="0ef49301e705387c44ccbb661b2e6bbd" ns2:_="" ns3:_="">
    <xsd:import namespace="31450ca1-3e36-48db-aab4-de6e756192a1"/>
    <xsd:import namespace="11d4bf86-f696-4a9f-bfc1-6f0b6f3f4a1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450ca1-3e36-48db-aab4-de6e756192a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1d4bf86-f696-4a9f-bfc1-6f0b6f3f4a16"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6A12B6F-E8DD-4C49-9D66-66FC307CE2A8}">
  <ds:schemaRefs>
    <ds:schemaRef ds:uri="http://schemas.microsoft.com/office/2006/documentManagement/types"/>
    <ds:schemaRef ds:uri="http://schemas.microsoft.com/office/2006/metadata/properties"/>
    <ds:schemaRef ds:uri="http://purl.org/dc/terms/"/>
    <ds:schemaRef ds:uri="http://schemas.microsoft.com/office/infopath/2007/PartnerControls"/>
    <ds:schemaRef ds:uri="http://purl.org/dc/dcmitype/"/>
    <ds:schemaRef ds:uri="http://purl.org/dc/elements/1.1/"/>
    <ds:schemaRef ds:uri="11d4bf86-f696-4a9f-bfc1-6f0b6f3f4a16"/>
    <ds:schemaRef ds:uri="http://schemas.openxmlformats.org/package/2006/metadata/core-properties"/>
    <ds:schemaRef ds:uri="31450ca1-3e36-48db-aab4-de6e756192a1"/>
    <ds:schemaRef ds:uri="http://www.w3.org/XML/1998/namespace"/>
  </ds:schemaRefs>
</ds:datastoreItem>
</file>

<file path=customXml/itemProps2.xml><?xml version="1.0" encoding="utf-8"?>
<ds:datastoreItem xmlns:ds="http://schemas.openxmlformats.org/officeDocument/2006/customXml" ds:itemID="{83602354-1214-451F-80ED-9255DF5A1A4C}">
  <ds:schemaRefs>
    <ds:schemaRef ds:uri="http://schemas.microsoft.com/sharepoint/v3/contenttype/forms"/>
  </ds:schemaRefs>
</ds:datastoreItem>
</file>

<file path=customXml/itemProps3.xml><?xml version="1.0" encoding="utf-8"?>
<ds:datastoreItem xmlns:ds="http://schemas.openxmlformats.org/officeDocument/2006/customXml" ds:itemID="{FC19D6C1-60F8-4F6D-8169-6EB3CF221C74}">
  <ds:schemaRefs>
    <ds:schemaRef ds:uri="11d4bf86-f696-4a9f-bfc1-6f0b6f3f4a16"/>
    <ds:schemaRef ds:uri="31450ca1-3e36-48db-aab4-de6e756192a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0</TotalTime>
  <Words>1489</Words>
  <Application>Microsoft Office PowerPoint</Application>
  <PresentationFormat>Custom</PresentationFormat>
  <Paragraphs>143</Paragraphs>
  <Slides>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vt:i4>
      </vt:variant>
    </vt:vector>
  </HeadingPairs>
  <TitlesOfParts>
    <vt:vector size="17" baseType="lpstr">
      <vt:lpstr>Arial</vt:lpstr>
      <vt:lpstr>Poppins Light</vt:lpstr>
      <vt:lpstr>Poppins</vt:lpstr>
      <vt:lpstr>Poppins SemiBold</vt:lpstr>
      <vt:lpstr>Calibri</vt:lpstr>
      <vt:lpstr>Poppins ExtraLight</vt:lpstr>
      <vt:lpstr>Arial,Sans-Serif</vt:lpstr>
      <vt:lpstr>Office Theme</vt:lpstr>
      <vt:lpstr>Manufacturing Companies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Teodora Sandu</dc:creator>
  <cp:lastModifiedBy>Meghan Tooley</cp:lastModifiedBy>
  <cp:revision>2</cp:revision>
  <dcterms:created xsi:type="dcterms:W3CDTF">2021-04-12T12:22:37Z</dcterms:created>
  <dcterms:modified xsi:type="dcterms:W3CDTF">2021-09-15T00:53:50Z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0x010100EF7803AD9A1C644BAC94D86ED41DC9FF</vt:lpwstr>
  </property>
</Properties>
</file>