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2" r:id="rId2"/>
    <p:sldId id="263"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y Hendrick" initials="SH" lastIdx="4" clrIdx="0">
    <p:extLst>
      <p:ext uri="{19B8F6BF-5375-455C-9EA6-DF929625EA0E}">
        <p15:presenceInfo xmlns:p15="http://schemas.microsoft.com/office/powerpoint/2012/main" userId="Shay Hendric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2140" y="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1-09T14:07:27.007" idx="1">
    <p:pos x="4243" y="3553"/>
    <p:text>I would add a bullet around "centralizing communication and ensuring data compliance"</p:text>
    <p:extLst>
      <p:ext uri="{C676402C-5697-4E1C-873F-D02D1690AC5C}">
        <p15:threadingInfo xmlns:p15="http://schemas.microsoft.com/office/powerpoint/2012/main" timeZoneBias="480"/>
      </p:ext>
    </p:extLst>
  </p:cm>
  <p:cm authorId="1" dt="2021-11-09T14:14:50.244" idx="3">
    <p:pos x="3665" y="3948"/>
    <p:text>Another bullet calling out that it integrates with many of your organizations existing systems, providing a "one stop shop" experience for end users to get their work done</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11-09T14:08:21.660" idx="2">
    <p:pos x="3377" y="1316"/>
    <p:text>I would add a bullet around creating an automated employee review system for performance reviews</p:text>
    <p:extLst>
      <p:ext uri="{C676402C-5697-4E1C-873F-D02D1690AC5C}">
        <p15:threadingInfo xmlns:p15="http://schemas.microsoft.com/office/powerpoint/2012/main" timeZoneBias="480"/>
      </p:ext>
    </p:extLst>
  </p:cm>
  <p:cm authorId="1" dt="2021-11-09T14:15:54.087" idx="4">
    <p:pos x="2825" y="1192"/>
    <p:text>Another bullet for "Improve existing employee experience by virtualizing vacation requests, expense reports, and other burdensome HR tasks"</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1B38C8-2049-441E-9204-7657BCC343F6}" type="datetimeFigureOut">
              <a:rPr lang="en-US" smtClean="0"/>
              <a:t>11/13/2021</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331B49-EDA7-4CDA-B9C4-B3068DEC58C9}" type="slidenum">
              <a:rPr lang="en-US" smtClean="0"/>
              <a:t>‹#›</a:t>
            </a:fld>
            <a:endParaRPr lang="en-US"/>
          </a:p>
        </p:txBody>
      </p:sp>
    </p:spTree>
    <p:extLst>
      <p:ext uri="{BB962C8B-B14F-4D97-AF65-F5344CB8AC3E}">
        <p14:creationId xmlns:p14="http://schemas.microsoft.com/office/powerpoint/2010/main" val="384791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7E3173-7ED2-4ADB-A573-5258B096287E}" type="slidenum">
              <a:rPr lang="en-US" smtClean="0"/>
              <a:t>1</a:t>
            </a:fld>
            <a:endParaRPr lang="en-US"/>
          </a:p>
        </p:txBody>
      </p:sp>
    </p:spTree>
    <p:extLst>
      <p:ext uri="{BB962C8B-B14F-4D97-AF65-F5344CB8AC3E}">
        <p14:creationId xmlns:p14="http://schemas.microsoft.com/office/powerpoint/2010/main" val="2995534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7E3173-7ED2-4ADB-A573-5258B096287E}" type="slidenum">
              <a:rPr lang="en-US" smtClean="0"/>
              <a:t>2</a:t>
            </a:fld>
            <a:endParaRPr lang="en-US"/>
          </a:p>
        </p:txBody>
      </p:sp>
    </p:spTree>
    <p:extLst>
      <p:ext uri="{BB962C8B-B14F-4D97-AF65-F5344CB8AC3E}">
        <p14:creationId xmlns:p14="http://schemas.microsoft.com/office/powerpoint/2010/main" val="236496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CCDFE151-90D7-4C9C-A529-9521B29289F4}"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F07EB-D5FB-47C9-843C-FED95FEA8489}" type="slidenum">
              <a:rPr lang="en-US" smtClean="0"/>
              <a:t>‹#›</a:t>
            </a:fld>
            <a:endParaRPr lang="en-US"/>
          </a:p>
        </p:txBody>
      </p:sp>
    </p:spTree>
    <p:extLst>
      <p:ext uri="{BB962C8B-B14F-4D97-AF65-F5344CB8AC3E}">
        <p14:creationId xmlns:p14="http://schemas.microsoft.com/office/powerpoint/2010/main" val="4033853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DFE151-90D7-4C9C-A529-9521B29289F4}"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F07EB-D5FB-47C9-843C-FED95FEA8489}" type="slidenum">
              <a:rPr lang="en-US" smtClean="0"/>
              <a:t>‹#›</a:t>
            </a:fld>
            <a:endParaRPr lang="en-US"/>
          </a:p>
        </p:txBody>
      </p:sp>
    </p:spTree>
    <p:extLst>
      <p:ext uri="{BB962C8B-B14F-4D97-AF65-F5344CB8AC3E}">
        <p14:creationId xmlns:p14="http://schemas.microsoft.com/office/powerpoint/2010/main" val="446165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DFE151-90D7-4C9C-A529-9521B29289F4}"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F07EB-D5FB-47C9-843C-FED95FEA8489}" type="slidenum">
              <a:rPr lang="en-US" smtClean="0"/>
              <a:t>‹#›</a:t>
            </a:fld>
            <a:endParaRPr lang="en-US"/>
          </a:p>
        </p:txBody>
      </p:sp>
    </p:spTree>
    <p:extLst>
      <p:ext uri="{BB962C8B-B14F-4D97-AF65-F5344CB8AC3E}">
        <p14:creationId xmlns:p14="http://schemas.microsoft.com/office/powerpoint/2010/main" val="1956702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1">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9A3277E-5559-4ABB-BAD4-9D3365A33BEC}"/>
              </a:ext>
            </a:extLst>
          </p:cNvPr>
          <p:cNvSpPr>
            <a:spLocks noGrp="1"/>
          </p:cNvSpPr>
          <p:nvPr>
            <p:ph type="body" sz="quarter" idx="15"/>
          </p:nvPr>
        </p:nvSpPr>
        <p:spPr>
          <a:xfrm>
            <a:off x="607099" y="2912727"/>
            <a:ext cx="6530469" cy="993197"/>
          </a:xfrm>
        </p:spPr>
        <p:txBody>
          <a:bodyPr>
            <a:normAutofit/>
          </a:bodyPr>
          <a:lstStyle>
            <a:lvl1pPr marL="0" indent="0">
              <a:lnSpc>
                <a:spcPts val="1280"/>
              </a:lnSpc>
              <a:spcBef>
                <a:spcPts val="0"/>
              </a:spcBef>
              <a:buNone/>
              <a:defRPr sz="900">
                <a:latin typeface="Poppins" panose="000005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8" name="Picture Placeholder 7">
            <a:extLst>
              <a:ext uri="{FF2B5EF4-FFF2-40B4-BE49-F238E27FC236}">
                <a16:creationId xmlns:a16="http://schemas.microsoft.com/office/drawing/2014/main" id="{821B3AB7-6C69-4E61-9D48-D078C7BC765C}"/>
              </a:ext>
            </a:extLst>
          </p:cNvPr>
          <p:cNvSpPr>
            <a:spLocks noGrp="1"/>
          </p:cNvSpPr>
          <p:nvPr>
            <p:ph type="pic" sz="quarter" idx="16" hasCustomPrompt="1"/>
          </p:nvPr>
        </p:nvSpPr>
        <p:spPr>
          <a:xfrm>
            <a:off x="706774" y="4177314"/>
            <a:ext cx="101600" cy="100012"/>
          </a:xfrm>
        </p:spPr>
        <p:txBody>
          <a:bodyPr>
            <a:noAutofit/>
          </a:bodyPr>
          <a:lstStyle>
            <a:lvl1pPr marL="0" indent="0">
              <a:buNone/>
              <a:defRPr sz="500"/>
            </a:lvl1pPr>
          </a:lstStyle>
          <a:p>
            <a:r>
              <a:rPr lang="en-US"/>
              <a:t> </a:t>
            </a:r>
          </a:p>
        </p:txBody>
      </p:sp>
      <p:sp>
        <p:nvSpPr>
          <p:cNvPr id="18" name="Picture Placeholder 7">
            <a:extLst>
              <a:ext uri="{FF2B5EF4-FFF2-40B4-BE49-F238E27FC236}">
                <a16:creationId xmlns:a16="http://schemas.microsoft.com/office/drawing/2014/main" id="{BD40E46F-EA8E-4F20-854C-B5C9B502CBCC}"/>
              </a:ext>
            </a:extLst>
          </p:cNvPr>
          <p:cNvSpPr>
            <a:spLocks noGrp="1"/>
          </p:cNvSpPr>
          <p:nvPr>
            <p:ph type="pic" sz="quarter" idx="17" hasCustomPrompt="1"/>
          </p:nvPr>
        </p:nvSpPr>
        <p:spPr>
          <a:xfrm>
            <a:off x="706774" y="4471830"/>
            <a:ext cx="101600" cy="100012"/>
          </a:xfrm>
        </p:spPr>
        <p:txBody>
          <a:bodyPr>
            <a:noAutofit/>
          </a:bodyPr>
          <a:lstStyle>
            <a:lvl1pPr marL="0" indent="0">
              <a:buNone/>
              <a:defRPr sz="500"/>
            </a:lvl1pPr>
          </a:lstStyle>
          <a:p>
            <a:r>
              <a:rPr lang="en-US"/>
              <a:t> </a:t>
            </a:r>
          </a:p>
        </p:txBody>
      </p:sp>
      <p:sp>
        <p:nvSpPr>
          <p:cNvPr id="19" name="Picture Placeholder 7">
            <a:extLst>
              <a:ext uri="{FF2B5EF4-FFF2-40B4-BE49-F238E27FC236}">
                <a16:creationId xmlns:a16="http://schemas.microsoft.com/office/drawing/2014/main" id="{7BFC8216-5C19-446F-8101-10B97B2D3DF3}"/>
              </a:ext>
            </a:extLst>
          </p:cNvPr>
          <p:cNvSpPr>
            <a:spLocks noGrp="1"/>
          </p:cNvSpPr>
          <p:nvPr>
            <p:ph type="pic" sz="quarter" idx="18" hasCustomPrompt="1"/>
          </p:nvPr>
        </p:nvSpPr>
        <p:spPr>
          <a:xfrm>
            <a:off x="4191380" y="4160768"/>
            <a:ext cx="101600" cy="100012"/>
          </a:xfrm>
        </p:spPr>
        <p:txBody>
          <a:bodyPr>
            <a:noAutofit/>
          </a:bodyPr>
          <a:lstStyle>
            <a:lvl1pPr marL="0" indent="0">
              <a:buNone/>
              <a:defRPr sz="500"/>
            </a:lvl1pPr>
          </a:lstStyle>
          <a:p>
            <a:r>
              <a:rPr lang="en-US"/>
              <a:t> </a:t>
            </a:r>
          </a:p>
        </p:txBody>
      </p:sp>
      <p:sp>
        <p:nvSpPr>
          <p:cNvPr id="21" name="Picture Placeholder 7">
            <a:extLst>
              <a:ext uri="{FF2B5EF4-FFF2-40B4-BE49-F238E27FC236}">
                <a16:creationId xmlns:a16="http://schemas.microsoft.com/office/drawing/2014/main" id="{6492E369-0F58-49B2-AFB1-FBBFF8E0A670}"/>
              </a:ext>
            </a:extLst>
          </p:cNvPr>
          <p:cNvSpPr>
            <a:spLocks noGrp="1"/>
          </p:cNvSpPr>
          <p:nvPr>
            <p:ph type="pic" sz="quarter" idx="19" hasCustomPrompt="1"/>
          </p:nvPr>
        </p:nvSpPr>
        <p:spPr>
          <a:xfrm>
            <a:off x="4192121" y="4462047"/>
            <a:ext cx="101600" cy="100012"/>
          </a:xfrm>
        </p:spPr>
        <p:txBody>
          <a:bodyPr>
            <a:noAutofit/>
          </a:bodyPr>
          <a:lstStyle>
            <a:lvl1pPr marL="0" indent="0">
              <a:buNone/>
              <a:defRPr sz="500"/>
            </a:lvl1pPr>
          </a:lstStyle>
          <a:p>
            <a:r>
              <a:rPr lang="en-US"/>
              <a:t> </a:t>
            </a:r>
          </a:p>
        </p:txBody>
      </p:sp>
      <p:sp>
        <p:nvSpPr>
          <p:cNvPr id="22" name="Text Placeholder 4">
            <a:extLst>
              <a:ext uri="{FF2B5EF4-FFF2-40B4-BE49-F238E27FC236}">
                <a16:creationId xmlns:a16="http://schemas.microsoft.com/office/drawing/2014/main" id="{57F98AB2-D4F1-41FB-83C3-0A8E49A4F493}"/>
              </a:ext>
            </a:extLst>
          </p:cNvPr>
          <p:cNvSpPr>
            <a:spLocks noGrp="1"/>
          </p:cNvSpPr>
          <p:nvPr>
            <p:ph type="body" sz="quarter" idx="20"/>
          </p:nvPr>
        </p:nvSpPr>
        <p:spPr>
          <a:xfrm>
            <a:off x="820117" y="4133774"/>
            <a:ext cx="3066015" cy="253666"/>
          </a:xfrm>
        </p:spPr>
        <p:txBody>
          <a:bodyPr>
            <a:normAutofit/>
          </a:bodyPr>
          <a:lstStyle>
            <a:lvl1pPr marL="0" indent="0">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23" name="Text Placeholder 4">
            <a:extLst>
              <a:ext uri="{FF2B5EF4-FFF2-40B4-BE49-F238E27FC236}">
                <a16:creationId xmlns:a16="http://schemas.microsoft.com/office/drawing/2014/main" id="{A1A845F8-FEE7-4E10-A9BB-0C387BEEC43E}"/>
              </a:ext>
            </a:extLst>
          </p:cNvPr>
          <p:cNvSpPr>
            <a:spLocks noGrp="1"/>
          </p:cNvSpPr>
          <p:nvPr>
            <p:ph type="body" sz="quarter" idx="21"/>
          </p:nvPr>
        </p:nvSpPr>
        <p:spPr>
          <a:xfrm>
            <a:off x="819898" y="4428290"/>
            <a:ext cx="3066301" cy="253666"/>
          </a:xfrm>
        </p:spPr>
        <p:txBody>
          <a:bodyPr>
            <a:normAutofit/>
          </a:bodyPr>
          <a:lstStyle>
            <a:lvl1pPr marL="0" indent="0">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24" name="Text Placeholder 4">
            <a:extLst>
              <a:ext uri="{FF2B5EF4-FFF2-40B4-BE49-F238E27FC236}">
                <a16:creationId xmlns:a16="http://schemas.microsoft.com/office/drawing/2014/main" id="{43550AC9-A3CC-43DA-A687-621F9E2351E5}"/>
              </a:ext>
            </a:extLst>
          </p:cNvPr>
          <p:cNvSpPr>
            <a:spLocks noGrp="1"/>
          </p:cNvSpPr>
          <p:nvPr>
            <p:ph type="body" sz="quarter" idx="22"/>
          </p:nvPr>
        </p:nvSpPr>
        <p:spPr>
          <a:xfrm>
            <a:off x="4304504" y="4125686"/>
            <a:ext cx="2836801" cy="261754"/>
          </a:xfrm>
        </p:spPr>
        <p:txBody>
          <a:bodyPr>
            <a:normAutofit/>
          </a:bodyPr>
          <a:lstStyle>
            <a:lvl1pPr marL="0" indent="0">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25" name="Text Placeholder 4">
            <a:extLst>
              <a:ext uri="{FF2B5EF4-FFF2-40B4-BE49-F238E27FC236}">
                <a16:creationId xmlns:a16="http://schemas.microsoft.com/office/drawing/2014/main" id="{F5B668F7-0B7E-4C56-ACBF-E6729885B147}"/>
              </a:ext>
            </a:extLst>
          </p:cNvPr>
          <p:cNvSpPr>
            <a:spLocks noGrp="1"/>
          </p:cNvSpPr>
          <p:nvPr>
            <p:ph type="body" sz="quarter" idx="23"/>
          </p:nvPr>
        </p:nvSpPr>
        <p:spPr>
          <a:xfrm>
            <a:off x="4304370" y="4426220"/>
            <a:ext cx="2837067" cy="270212"/>
          </a:xfrm>
        </p:spPr>
        <p:txBody>
          <a:bodyPr>
            <a:normAutofit/>
          </a:bodyPr>
          <a:lstStyle>
            <a:lvl1pPr marL="0" indent="0">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11" name="Text Placeholder 10">
            <a:extLst>
              <a:ext uri="{FF2B5EF4-FFF2-40B4-BE49-F238E27FC236}">
                <a16:creationId xmlns:a16="http://schemas.microsoft.com/office/drawing/2014/main" id="{1BE979FA-8283-44C3-AF16-2A691211AE35}"/>
              </a:ext>
            </a:extLst>
          </p:cNvPr>
          <p:cNvSpPr>
            <a:spLocks noGrp="1"/>
          </p:cNvSpPr>
          <p:nvPr>
            <p:ph type="body" sz="quarter" idx="24"/>
          </p:nvPr>
        </p:nvSpPr>
        <p:spPr>
          <a:xfrm>
            <a:off x="607099" y="4821022"/>
            <a:ext cx="6530469" cy="1043474"/>
          </a:xfrm>
        </p:spPr>
        <p:txBody>
          <a:bodyPr>
            <a:normAutofit/>
          </a:bodyPr>
          <a:lstStyle>
            <a:lvl1pPr marL="0" indent="0" algn="l">
              <a:lnSpc>
                <a:spcPts val="1280"/>
              </a:lnSpc>
              <a:spcBef>
                <a:spcPts val="0"/>
              </a:spcBef>
              <a:buNone/>
              <a:defRPr sz="900">
                <a:latin typeface="Poppins" panose="000005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26" name="Text Placeholder 25">
            <a:extLst>
              <a:ext uri="{FF2B5EF4-FFF2-40B4-BE49-F238E27FC236}">
                <a16:creationId xmlns:a16="http://schemas.microsoft.com/office/drawing/2014/main" id="{60377E16-EF72-4636-9472-245FE432A448}"/>
              </a:ext>
            </a:extLst>
          </p:cNvPr>
          <p:cNvSpPr>
            <a:spLocks noGrp="1"/>
          </p:cNvSpPr>
          <p:nvPr>
            <p:ph type="body" sz="quarter" idx="25"/>
          </p:nvPr>
        </p:nvSpPr>
        <p:spPr>
          <a:xfrm>
            <a:off x="613007" y="6042528"/>
            <a:ext cx="6524722" cy="231773"/>
          </a:xfrm>
        </p:spPr>
        <p:txBody>
          <a:bodyPr>
            <a:noAutofit/>
          </a:bodyPr>
          <a:lstStyle>
            <a:lvl1pPr marL="0" indent="0">
              <a:buNone/>
              <a:defRPr sz="1200" u="sng" baseline="0">
                <a:solidFill>
                  <a:srgbClr val="213E77"/>
                </a:solidFill>
                <a:uFill>
                  <a:solidFill>
                    <a:srgbClr val="29ACE3"/>
                  </a:solidFill>
                </a:uFill>
                <a:latin typeface="Poppins" panose="00000500000000000000" pitchFamily="2" charset="0"/>
                <a:cs typeface="Poppins" panose="00000500000000000000" pitchFamily="2" charset="0"/>
              </a:defRPr>
            </a:lvl1pPr>
            <a:lvl2pPr marL="388620" indent="0">
              <a:buNone/>
              <a:defRPr sz="1200">
                <a:latin typeface="Poppins" panose="00000500000000000000" pitchFamily="2" charset="0"/>
                <a:cs typeface="Poppins" panose="00000500000000000000" pitchFamily="2" charset="0"/>
              </a:defRPr>
            </a:lvl2pPr>
            <a:lvl3pPr marL="777240" indent="0">
              <a:buNone/>
              <a:defRPr sz="1200">
                <a:latin typeface="Poppins" panose="00000500000000000000" pitchFamily="2" charset="0"/>
                <a:cs typeface="Poppins" panose="00000500000000000000" pitchFamily="2" charset="0"/>
              </a:defRPr>
            </a:lvl3pPr>
            <a:lvl4pPr marL="1165860" indent="0">
              <a:buNone/>
              <a:defRPr sz="1200">
                <a:latin typeface="Poppins" panose="00000500000000000000" pitchFamily="2" charset="0"/>
                <a:cs typeface="Poppins" panose="00000500000000000000" pitchFamily="2" charset="0"/>
              </a:defRPr>
            </a:lvl4pPr>
            <a:lvl5pPr marL="1554480" indent="0">
              <a:buNone/>
              <a:defRPr sz="1200">
                <a:latin typeface="Poppins" panose="00000500000000000000" pitchFamily="2" charset="0"/>
                <a:cs typeface="Poppins" panose="00000500000000000000" pitchFamily="2" charset="0"/>
              </a:defRPr>
            </a:lvl5pPr>
          </a:lstStyle>
          <a:p>
            <a:pPr lvl="0"/>
            <a:r>
              <a:rPr lang="en-US"/>
              <a:t>Click to edit Master text</a:t>
            </a:r>
          </a:p>
        </p:txBody>
      </p:sp>
      <p:sp>
        <p:nvSpPr>
          <p:cNvPr id="27" name="Text Placeholder 10">
            <a:extLst>
              <a:ext uri="{FF2B5EF4-FFF2-40B4-BE49-F238E27FC236}">
                <a16:creationId xmlns:a16="http://schemas.microsoft.com/office/drawing/2014/main" id="{A7C9F904-5A3C-46E8-BF3B-3614A7D27778}"/>
              </a:ext>
            </a:extLst>
          </p:cNvPr>
          <p:cNvSpPr>
            <a:spLocks noGrp="1"/>
          </p:cNvSpPr>
          <p:nvPr>
            <p:ph type="body" sz="quarter" idx="26"/>
          </p:nvPr>
        </p:nvSpPr>
        <p:spPr>
          <a:xfrm>
            <a:off x="607099" y="6264916"/>
            <a:ext cx="6530469" cy="1013958"/>
          </a:xfrm>
        </p:spPr>
        <p:txBody>
          <a:bodyPr>
            <a:normAutofit/>
          </a:bodyPr>
          <a:lstStyle>
            <a:lvl1pPr marL="0" indent="0" algn="l">
              <a:lnSpc>
                <a:spcPts val="1280"/>
              </a:lnSpc>
              <a:spcBef>
                <a:spcPts val="0"/>
              </a:spcBef>
              <a:buNone/>
              <a:defRPr sz="900">
                <a:latin typeface="Poppins" panose="000005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36" name="Text Placeholder 25">
            <a:extLst>
              <a:ext uri="{FF2B5EF4-FFF2-40B4-BE49-F238E27FC236}">
                <a16:creationId xmlns:a16="http://schemas.microsoft.com/office/drawing/2014/main" id="{7703510C-1C58-4D2F-85A4-D9E87C8BF15E}"/>
              </a:ext>
            </a:extLst>
          </p:cNvPr>
          <p:cNvSpPr>
            <a:spLocks noGrp="1"/>
          </p:cNvSpPr>
          <p:nvPr>
            <p:ph type="body" sz="quarter" idx="35"/>
          </p:nvPr>
        </p:nvSpPr>
        <p:spPr>
          <a:xfrm>
            <a:off x="613007" y="8257609"/>
            <a:ext cx="6549417" cy="231773"/>
          </a:xfrm>
        </p:spPr>
        <p:txBody>
          <a:bodyPr>
            <a:noAutofit/>
          </a:bodyPr>
          <a:lstStyle>
            <a:lvl1pPr marL="0" indent="0">
              <a:buNone/>
              <a:defRPr sz="1200" u="sng" baseline="0">
                <a:solidFill>
                  <a:srgbClr val="213E77"/>
                </a:solidFill>
                <a:uFill>
                  <a:solidFill>
                    <a:srgbClr val="29ACE3"/>
                  </a:solidFill>
                </a:uFill>
                <a:latin typeface="Poppins" panose="00000500000000000000" pitchFamily="2" charset="0"/>
                <a:cs typeface="Poppins" panose="00000500000000000000" pitchFamily="2" charset="0"/>
              </a:defRPr>
            </a:lvl1pPr>
            <a:lvl2pPr marL="388620" indent="0">
              <a:buNone/>
              <a:defRPr sz="1200">
                <a:latin typeface="Poppins" panose="00000500000000000000" pitchFamily="2" charset="0"/>
                <a:cs typeface="Poppins" panose="00000500000000000000" pitchFamily="2" charset="0"/>
              </a:defRPr>
            </a:lvl2pPr>
            <a:lvl3pPr marL="777240" indent="0">
              <a:buNone/>
              <a:defRPr sz="1200">
                <a:latin typeface="Poppins" panose="00000500000000000000" pitchFamily="2" charset="0"/>
                <a:cs typeface="Poppins" panose="00000500000000000000" pitchFamily="2" charset="0"/>
              </a:defRPr>
            </a:lvl3pPr>
            <a:lvl4pPr marL="1165860" indent="0">
              <a:buNone/>
              <a:defRPr sz="1200">
                <a:latin typeface="Poppins" panose="00000500000000000000" pitchFamily="2" charset="0"/>
                <a:cs typeface="Poppins" panose="00000500000000000000" pitchFamily="2" charset="0"/>
              </a:defRPr>
            </a:lvl4pPr>
            <a:lvl5pPr marL="1554480" indent="0">
              <a:buNone/>
              <a:defRPr sz="1200">
                <a:latin typeface="Poppins" panose="00000500000000000000" pitchFamily="2" charset="0"/>
                <a:cs typeface="Poppins" panose="00000500000000000000" pitchFamily="2" charset="0"/>
              </a:defRPr>
            </a:lvl5pPr>
          </a:lstStyle>
          <a:p>
            <a:pPr lvl="0"/>
            <a:r>
              <a:rPr lang="en-US"/>
              <a:t>Click to edit Master text</a:t>
            </a:r>
          </a:p>
        </p:txBody>
      </p:sp>
      <p:sp>
        <p:nvSpPr>
          <p:cNvPr id="53" name="Picture Placeholder 7">
            <a:extLst>
              <a:ext uri="{FF2B5EF4-FFF2-40B4-BE49-F238E27FC236}">
                <a16:creationId xmlns:a16="http://schemas.microsoft.com/office/drawing/2014/main" id="{380CDE9D-037C-4DAE-8EDD-DA029D295CCF}"/>
              </a:ext>
            </a:extLst>
          </p:cNvPr>
          <p:cNvSpPr>
            <a:spLocks noGrp="1"/>
          </p:cNvSpPr>
          <p:nvPr>
            <p:ph type="pic" sz="quarter" idx="50" hasCustomPrompt="1"/>
          </p:nvPr>
        </p:nvSpPr>
        <p:spPr>
          <a:xfrm>
            <a:off x="706773" y="7496086"/>
            <a:ext cx="101600" cy="100012"/>
          </a:xfrm>
        </p:spPr>
        <p:txBody>
          <a:bodyPr>
            <a:noAutofit/>
          </a:bodyPr>
          <a:lstStyle>
            <a:lvl1pPr marL="0" indent="0">
              <a:buNone/>
              <a:defRPr sz="500"/>
            </a:lvl1pPr>
          </a:lstStyle>
          <a:p>
            <a:r>
              <a:rPr lang="en-US"/>
              <a:t> </a:t>
            </a:r>
          </a:p>
        </p:txBody>
      </p:sp>
      <p:sp>
        <p:nvSpPr>
          <p:cNvPr id="54" name="Picture Placeholder 7">
            <a:extLst>
              <a:ext uri="{FF2B5EF4-FFF2-40B4-BE49-F238E27FC236}">
                <a16:creationId xmlns:a16="http://schemas.microsoft.com/office/drawing/2014/main" id="{F551CDE9-9565-4789-9D5C-8D07106C004F}"/>
              </a:ext>
            </a:extLst>
          </p:cNvPr>
          <p:cNvSpPr>
            <a:spLocks noGrp="1"/>
          </p:cNvSpPr>
          <p:nvPr>
            <p:ph type="pic" sz="quarter" idx="51" hasCustomPrompt="1"/>
          </p:nvPr>
        </p:nvSpPr>
        <p:spPr>
          <a:xfrm>
            <a:off x="706773" y="7790602"/>
            <a:ext cx="101600" cy="100012"/>
          </a:xfrm>
        </p:spPr>
        <p:txBody>
          <a:bodyPr>
            <a:noAutofit/>
          </a:bodyPr>
          <a:lstStyle>
            <a:lvl1pPr marL="0" indent="0">
              <a:buNone/>
              <a:defRPr sz="500"/>
            </a:lvl1pPr>
          </a:lstStyle>
          <a:p>
            <a:r>
              <a:rPr lang="en-US"/>
              <a:t> </a:t>
            </a:r>
          </a:p>
        </p:txBody>
      </p:sp>
      <p:sp>
        <p:nvSpPr>
          <p:cNvPr id="55" name="Picture Placeholder 7">
            <a:extLst>
              <a:ext uri="{FF2B5EF4-FFF2-40B4-BE49-F238E27FC236}">
                <a16:creationId xmlns:a16="http://schemas.microsoft.com/office/drawing/2014/main" id="{2CBF3408-30B0-437A-A729-15E972AB83A3}"/>
              </a:ext>
            </a:extLst>
          </p:cNvPr>
          <p:cNvSpPr>
            <a:spLocks noGrp="1"/>
          </p:cNvSpPr>
          <p:nvPr>
            <p:ph type="pic" sz="quarter" idx="52" hasCustomPrompt="1"/>
          </p:nvPr>
        </p:nvSpPr>
        <p:spPr>
          <a:xfrm>
            <a:off x="4204836" y="7500877"/>
            <a:ext cx="101600" cy="100012"/>
          </a:xfrm>
        </p:spPr>
        <p:txBody>
          <a:bodyPr>
            <a:noAutofit/>
          </a:bodyPr>
          <a:lstStyle>
            <a:lvl1pPr marL="0" indent="0">
              <a:buNone/>
              <a:defRPr sz="500"/>
            </a:lvl1pPr>
          </a:lstStyle>
          <a:p>
            <a:r>
              <a:rPr lang="en-US"/>
              <a:t> </a:t>
            </a:r>
          </a:p>
        </p:txBody>
      </p:sp>
      <p:sp>
        <p:nvSpPr>
          <p:cNvPr id="56" name="Picture Placeholder 7">
            <a:extLst>
              <a:ext uri="{FF2B5EF4-FFF2-40B4-BE49-F238E27FC236}">
                <a16:creationId xmlns:a16="http://schemas.microsoft.com/office/drawing/2014/main" id="{CDCE657F-3E9D-43C1-A289-5251C73F0D34}"/>
              </a:ext>
            </a:extLst>
          </p:cNvPr>
          <p:cNvSpPr>
            <a:spLocks noGrp="1"/>
          </p:cNvSpPr>
          <p:nvPr>
            <p:ph type="pic" sz="quarter" idx="53" hasCustomPrompt="1"/>
          </p:nvPr>
        </p:nvSpPr>
        <p:spPr>
          <a:xfrm>
            <a:off x="4204836" y="7799731"/>
            <a:ext cx="101600" cy="100012"/>
          </a:xfrm>
        </p:spPr>
        <p:txBody>
          <a:bodyPr>
            <a:noAutofit/>
          </a:bodyPr>
          <a:lstStyle>
            <a:lvl1pPr marL="0" indent="0">
              <a:buNone/>
              <a:defRPr sz="500"/>
            </a:lvl1pPr>
          </a:lstStyle>
          <a:p>
            <a:r>
              <a:rPr lang="en-US"/>
              <a:t> </a:t>
            </a:r>
          </a:p>
        </p:txBody>
      </p:sp>
      <p:sp>
        <p:nvSpPr>
          <p:cNvPr id="58" name="Text Placeholder 4">
            <a:extLst>
              <a:ext uri="{FF2B5EF4-FFF2-40B4-BE49-F238E27FC236}">
                <a16:creationId xmlns:a16="http://schemas.microsoft.com/office/drawing/2014/main" id="{14036DE0-D9EF-4032-9923-29CA52C46A03}"/>
              </a:ext>
            </a:extLst>
          </p:cNvPr>
          <p:cNvSpPr>
            <a:spLocks noGrp="1"/>
          </p:cNvSpPr>
          <p:nvPr>
            <p:ph type="body" sz="quarter" idx="54"/>
          </p:nvPr>
        </p:nvSpPr>
        <p:spPr>
          <a:xfrm>
            <a:off x="820116" y="7452546"/>
            <a:ext cx="3066015" cy="253666"/>
          </a:xfrm>
        </p:spPr>
        <p:txBody>
          <a:bodyPr>
            <a:normAutofit/>
          </a:bodyPr>
          <a:lstStyle>
            <a:lvl1pPr marL="0" indent="0">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69" name="Text Placeholder 4">
            <a:extLst>
              <a:ext uri="{FF2B5EF4-FFF2-40B4-BE49-F238E27FC236}">
                <a16:creationId xmlns:a16="http://schemas.microsoft.com/office/drawing/2014/main" id="{E279D1CF-25CC-4697-B1FE-D4C0CBC26B27}"/>
              </a:ext>
            </a:extLst>
          </p:cNvPr>
          <p:cNvSpPr>
            <a:spLocks noGrp="1"/>
          </p:cNvSpPr>
          <p:nvPr>
            <p:ph type="body" sz="quarter" idx="55"/>
          </p:nvPr>
        </p:nvSpPr>
        <p:spPr>
          <a:xfrm>
            <a:off x="819897" y="7747062"/>
            <a:ext cx="3066301" cy="253666"/>
          </a:xfrm>
        </p:spPr>
        <p:txBody>
          <a:bodyPr>
            <a:normAutofit/>
          </a:bodyPr>
          <a:lstStyle>
            <a:lvl1pPr marL="0" indent="0">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70" name="Text Placeholder 4">
            <a:extLst>
              <a:ext uri="{FF2B5EF4-FFF2-40B4-BE49-F238E27FC236}">
                <a16:creationId xmlns:a16="http://schemas.microsoft.com/office/drawing/2014/main" id="{DB27113D-3111-4175-AFEE-3656D2A96613}"/>
              </a:ext>
            </a:extLst>
          </p:cNvPr>
          <p:cNvSpPr>
            <a:spLocks noGrp="1"/>
          </p:cNvSpPr>
          <p:nvPr>
            <p:ph type="body" sz="quarter" idx="56"/>
          </p:nvPr>
        </p:nvSpPr>
        <p:spPr>
          <a:xfrm>
            <a:off x="4322294" y="7452041"/>
            <a:ext cx="2836801" cy="253666"/>
          </a:xfrm>
        </p:spPr>
        <p:txBody>
          <a:bodyPr>
            <a:normAutofit/>
          </a:bodyPr>
          <a:lstStyle>
            <a:lvl1pPr marL="0" indent="0">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71" name="Text Placeholder 4">
            <a:extLst>
              <a:ext uri="{FF2B5EF4-FFF2-40B4-BE49-F238E27FC236}">
                <a16:creationId xmlns:a16="http://schemas.microsoft.com/office/drawing/2014/main" id="{D71A828B-39E4-45D4-B378-64D22C54033D}"/>
              </a:ext>
            </a:extLst>
          </p:cNvPr>
          <p:cNvSpPr>
            <a:spLocks noGrp="1"/>
          </p:cNvSpPr>
          <p:nvPr>
            <p:ph type="body" sz="quarter" idx="57"/>
          </p:nvPr>
        </p:nvSpPr>
        <p:spPr>
          <a:xfrm>
            <a:off x="4322075" y="7744675"/>
            <a:ext cx="2837067" cy="253666"/>
          </a:xfrm>
        </p:spPr>
        <p:txBody>
          <a:bodyPr>
            <a:normAutofit/>
          </a:bodyPr>
          <a:lstStyle>
            <a:lvl1pPr marL="0" indent="0">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72" name="Text Placeholder 10">
            <a:extLst>
              <a:ext uri="{FF2B5EF4-FFF2-40B4-BE49-F238E27FC236}">
                <a16:creationId xmlns:a16="http://schemas.microsoft.com/office/drawing/2014/main" id="{D38BD055-C1B1-490F-A672-61AAB4511DEC}"/>
              </a:ext>
            </a:extLst>
          </p:cNvPr>
          <p:cNvSpPr>
            <a:spLocks noGrp="1"/>
          </p:cNvSpPr>
          <p:nvPr>
            <p:ph type="body" sz="quarter" idx="58"/>
          </p:nvPr>
        </p:nvSpPr>
        <p:spPr>
          <a:xfrm>
            <a:off x="628513" y="8482203"/>
            <a:ext cx="6530630" cy="634806"/>
          </a:xfrm>
        </p:spPr>
        <p:txBody>
          <a:bodyPr>
            <a:normAutofit/>
          </a:bodyPr>
          <a:lstStyle>
            <a:lvl1pPr marL="0" indent="0" algn="l">
              <a:lnSpc>
                <a:spcPts val="1280"/>
              </a:lnSpc>
              <a:spcBef>
                <a:spcPts val="0"/>
              </a:spcBef>
              <a:buNone/>
              <a:defRPr sz="900">
                <a:latin typeface="Poppins" panose="000005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74" name="Picture Placeholder 29">
            <a:extLst>
              <a:ext uri="{FF2B5EF4-FFF2-40B4-BE49-F238E27FC236}">
                <a16:creationId xmlns:a16="http://schemas.microsoft.com/office/drawing/2014/main" id="{E5D3D6D2-3406-4E54-98A6-ED8EC910EE52}"/>
              </a:ext>
            </a:extLst>
          </p:cNvPr>
          <p:cNvSpPr>
            <a:spLocks noGrp="1"/>
          </p:cNvSpPr>
          <p:nvPr>
            <p:ph type="pic" sz="quarter" idx="59" hasCustomPrompt="1"/>
          </p:nvPr>
        </p:nvSpPr>
        <p:spPr>
          <a:xfrm>
            <a:off x="1187193" y="9303667"/>
            <a:ext cx="1073150" cy="204787"/>
          </a:xfrm>
        </p:spPr>
        <p:txBody>
          <a:bodyPr/>
          <a:lstStyle>
            <a:lvl1pPr marL="0" indent="0">
              <a:buNone/>
              <a:defRPr/>
            </a:lvl1pPr>
          </a:lstStyle>
          <a:p>
            <a:r>
              <a:rPr lang="en-US"/>
              <a:t> </a:t>
            </a:r>
          </a:p>
        </p:txBody>
      </p:sp>
      <p:sp>
        <p:nvSpPr>
          <p:cNvPr id="75" name="Picture Placeholder 29">
            <a:extLst>
              <a:ext uri="{FF2B5EF4-FFF2-40B4-BE49-F238E27FC236}">
                <a16:creationId xmlns:a16="http://schemas.microsoft.com/office/drawing/2014/main" id="{59042B31-EB32-4C27-B58E-081CAA8940D8}"/>
              </a:ext>
            </a:extLst>
          </p:cNvPr>
          <p:cNvSpPr>
            <a:spLocks noGrp="1"/>
          </p:cNvSpPr>
          <p:nvPr>
            <p:ph type="pic" sz="quarter" idx="60" hasCustomPrompt="1"/>
          </p:nvPr>
        </p:nvSpPr>
        <p:spPr>
          <a:xfrm>
            <a:off x="1193917" y="9623342"/>
            <a:ext cx="1073150" cy="204787"/>
          </a:xfrm>
        </p:spPr>
        <p:txBody>
          <a:bodyPr/>
          <a:lstStyle>
            <a:lvl1pPr marL="0" indent="0">
              <a:buNone/>
              <a:defRPr/>
            </a:lvl1pPr>
          </a:lstStyle>
          <a:p>
            <a:r>
              <a:rPr lang="en-US"/>
              <a:t> </a:t>
            </a:r>
          </a:p>
        </p:txBody>
      </p:sp>
      <p:sp>
        <p:nvSpPr>
          <p:cNvPr id="76" name="Picture Placeholder 29">
            <a:extLst>
              <a:ext uri="{FF2B5EF4-FFF2-40B4-BE49-F238E27FC236}">
                <a16:creationId xmlns:a16="http://schemas.microsoft.com/office/drawing/2014/main" id="{BED1654D-EDFD-442D-BA97-C14D8A8CDB9B}"/>
              </a:ext>
            </a:extLst>
          </p:cNvPr>
          <p:cNvSpPr>
            <a:spLocks noGrp="1"/>
          </p:cNvSpPr>
          <p:nvPr>
            <p:ph type="pic" sz="quarter" idx="61" hasCustomPrompt="1"/>
          </p:nvPr>
        </p:nvSpPr>
        <p:spPr>
          <a:xfrm>
            <a:off x="3249145" y="9303667"/>
            <a:ext cx="1073150" cy="204787"/>
          </a:xfrm>
        </p:spPr>
        <p:txBody>
          <a:bodyPr/>
          <a:lstStyle>
            <a:lvl1pPr marL="0" indent="0">
              <a:buNone/>
              <a:defRPr/>
            </a:lvl1pPr>
          </a:lstStyle>
          <a:p>
            <a:r>
              <a:rPr lang="en-US"/>
              <a:t> </a:t>
            </a:r>
          </a:p>
        </p:txBody>
      </p:sp>
      <p:sp>
        <p:nvSpPr>
          <p:cNvPr id="77" name="Picture Placeholder 29">
            <a:extLst>
              <a:ext uri="{FF2B5EF4-FFF2-40B4-BE49-F238E27FC236}">
                <a16:creationId xmlns:a16="http://schemas.microsoft.com/office/drawing/2014/main" id="{181E9B3A-C94C-4228-9CC7-01E6318E36EC}"/>
              </a:ext>
            </a:extLst>
          </p:cNvPr>
          <p:cNvSpPr>
            <a:spLocks noGrp="1"/>
          </p:cNvSpPr>
          <p:nvPr>
            <p:ph type="pic" sz="quarter" idx="62" hasCustomPrompt="1"/>
          </p:nvPr>
        </p:nvSpPr>
        <p:spPr>
          <a:xfrm>
            <a:off x="3255869" y="9623342"/>
            <a:ext cx="1073150" cy="204787"/>
          </a:xfrm>
        </p:spPr>
        <p:txBody>
          <a:bodyPr/>
          <a:lstStyle>
            <a:lvl1pPr marL="0" indent="0">
              <a:buNone/>
              <a:defRPr/>
            </a:lvl1pPr>
          </a:lstStyle>
          <a:p>
            <a:r>
              <a:rPr lang="en-US"/>
              <a:t> </a:t>
            </a:r>
          </a:p>
        </p:txBody>
      </p:sp>
      <p:sp>
        <p:nvSpPr>
          <p:cNvPr id="78" name="Picture Placeholder 29">
            <a:extLst>
              <a:ext uri="{FF2B5EF4-FFF2-40B4-BE49-F238E27FC236}">
                <a16:creationId xmlns:a16="http://schemas.microsoft.com/office/drawing/2014/main" id="{D900C447-180E-4379-A018-A8F5897664A0}"/>
              </a:ext>
            </a:extLst>
          </p:cNvPr>
          <p:cNvSpPr>
            <a:spLocks noGrp="1"/>
          </p:cNvSpPr>
          <p:nvPr>
            <p:ph type="pic" sz="quarter" idx="63" hasCustomPrompt="1"/>
          </p:nvPr>
        </p:nvSpPr>
        <p:spPr>
          <a:xfrm>
            <a:off x="5505333" y="9303667"/>
            <a:ext cx="1073150" cy="204787"/>
          </a:xfrm>
        </p:spPr>
        <p:txBody>
          <a:bodyPr/>
          <a:lstStyle>
            <a:lvl1pPr marL="0" indent="0">
              <a:buNone/>
              <a:defRPr/>
            </a:lvl1pPr>
          </a:lstStyle>
          <a:p>
            <a:r>
              <a:rPr lang="en-US"/>
              <a:t> </a:t>
            </a:r>
          </a:p>
        </p:txBody>
      </p:sp>
      <p:sp>
        <p:nvSpPr>
          <p:cNvPr id="79" name="Picture Placeholder 29">
            <a:extLst>
              <a:ext uri="{FF2B5EF4-FFF2-40B4-BE49-F238E27FC236}">
                <a16:creationId xmlns:a16="http://schemas.microsoft.com/office/drawing/2014/main" id="{D47F7FAE-8453-4E25-A31D-1DA56556DB15}"/>
              </a:ext>
            </a:extLst>
          </p:cNvPr>
          <p:cNvSpPr>
            <a:spLocks noGrp="1"/>
          </p:cNvSpPr>
          <p:nvPr>
            <p:ph type="pic" sz="quarter" idx="64" hasCustomPrompt="1"/>
          </p:nvPr>
        </p:nvSpPr>
        <p:spPr>
          <a:xfrm>
            <a:off x="5512057" y="9623342"/>
            <a:ext cx="1073150" cy="204787"/>
          </a:xfrm>
        </p:spPr>
        <p:txBody>
          <a:bodyPr/>
          <a:lstStyle>
            <a:lvl1pPr marL="0" indent="0">
              <a:buNone/>
              <a:defRPr/>
            </a:lvl1pPr>
          </a:lstStyle>
          <a:p>
            <a:r>
              <a:rPr lang="en-US"/>
              <a:t> </a:t>
            </a:r>
          </a:p>
        </p:txBody>
      </p:sp>
      <p:pic>
        <p:nvPicPr>
          <p:cNvPr id="51" name="Graphic 50">
            <a:extLst>
              <a:ext uri="{FF2B5EF4-FFF2-40B4-BE49-F238E27FC236}">
                <a16:creationId xmlns:a16="http://schemas.microsoft.com/office/drawing/2014/main" id="{B3AA2C1A-7AFD-4A1C-96C9-68D646F92D3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 y="0"/>
            <a:ext cx="234897" cy="2389983"/>
          </a:xfrm>
          <a:prstGeom prst="rect">
            <a:avLst/>
          </a:prstGeom>
        </p:spPr>
      </p:pic>
      <p:sp>
        <p:nvSpPr>
          <p:cNvPr id="57" name="Text Placeholder 56">
            <a:extLst>
              <a:ext uri="{FF2B5EF4-FFF2-40B4-BE49-F238E27FC236}">
                <a16:creationId xmlns:a16="http://schemas.microsoft.com/office/drawing/2014/main" id="{D9F0C7CB-0F09-4CF7-B15C-56A61288334C}"/>
              </a:ext>
            </a:extLst>
          </p:cNvPr>
          <p:cNvSpPr>
            <a:spLocks noGrp="1"/>
          </p:cNvSpPr>
          <p:nvPr>
            <p:ph type="body" sz="quarter" idx="48"/>
          </p:nvPr>
        </p:nvSpPr>
        <p:spPr>
          <a:xfrm>
            <a:off x="602469" y="1606874"/>
            <a:ext cx="6535099" cy="854988"/>
          </a:xfrm>
        </p:spPr>
        <p:txBody>
          <a:bodyPr>
            <a:noAutofit/>
          </a:bodyPr>
          <a:lstStyle>
            <a:lvl1pPr marL="0" indent="0">
              <a:lnSpc>
                <a:spcPts val="1640"/>
              </a:lnSpc>
              <a:spcBef>
                <a:spcPts val="0"/>
              </a:spcBef>
              <a:buNone/>
              <a:defRPr sz="1200" baseline="0">
                <a:solidFill>
                  <a:schemeClr val="bg1"/>
                </a:solidFill>
                <a:latin typeface="Poppins Light" panose="00000400000000000000" pitchFamily="2" charset="0"/>
                <a:cs typeface="Poppins" panose="00000500000000000000" pitchFamily="2" charset="0"/>
              </a:defRPr>
            </a:lvl1pPr>
            <a:lvl2pPr marL="388620" indent="0">
              <a:lnSpc>
                <a:spcPts val="1000"/>
              </a:lnSpc>
              <a:buNone/>
              <a:defRPr sz="1200" baseline="0">
                <a:solidFill>
                  <a:schemeClr val="bg1"/>
                </a:solidFill>
                <a:latin typeface="Poppins Light" panose="00000400000000000000" pitchFamily="2" charset="0"/>
                <a:cs typeface="Poppins" panose="00000500000000000000" pitchFamily="2" charset="0"/>
              </a:defRPr>
            </a:lvl2pPr>
            <a:lvl3pPr marL="777240" indent="0">
              <a:lnSpc>
                <a:spcPts val="1000"/>
              </a:lnSpc>
              <a:buNone/>
              <a:defRPr sz="1200" baseline="0">
                <a:solidFill>
                  <a:schemeClr val="bg1"/>
                </a:solidFill>
                <a:latin typeface="Poppins Light" panose="00000400000000000000" pitchFamily="2" charset="0"/>
                <a:cs typeface="Poppins" panose="00000500000000000000" pitchFamily="2" charset="0"/>
              </a:defRPr>
            </a:lvl3pPr>
            <a:lvl4pPr marL="1165860" indent="0">
              <a:lnSpc>
                <a:spcPts val="1000"/>
              </a:lnSpc>
              <a:buNone/>
              <a:defRPr sz="1200" baseline="0">
                <a:solidFill>
                  <a:schemeClr val="bg1"/>
                </a:solidFill>
                <a:latin typeface="Poppins Light" panose="00000400000000000000" pitchFamily="2" charset="0"/>
                <a:cs typeface="Poppins" panose="00000500000000000000" pitchFamily="2" charset="0"/>
              </a:defRPr>
            </a:lvl4pPr>
            <a:lvl5pPr marL="1554480" indent="0">
              <a:lnSpc>
                <a:spcPts val="1000"/>
              </a:lnSpc>
              <a:buNone/>
              <a:defRPr sz="1200" baseline="0">
                <a:solidFill>
                  <a:schemeClr val="bg1"/>
                </a:solidFill>
                <a:latin typeface="Poppins Light" panose="00000400000000000000" pitchFamily="2" charset="0"/>
                <a:cs typeface="Poppins" panose="00000500000000000000" pitchFamily="2" charset="0"/>
              </a:defRPr>
            </a:lvl5pPr>
          </a:lstStyle>
          <a:p>
            <a:pPr lvl="0"/>
            <a:r>
              <a:rPr lang="en-US"/>
              <a:t>Click to edit</a:t>
            </a:r>
          </a:p>
        </p:txBody>
      </p:sp>
      <p:sp>
        <p:nvSpPr>
          <p:cNvPr id="59" name="Text Placeholder 58">
            <a:extLst>
              <a:ext uri="{FF2B5EF4-FFF2-40B4-BE49-F238E27FC236}">
                <a16:creationId xmlns:a16="http://schemas.microsoft.com/office/drawing/2014/main" id="{DC1F8212-C45C-4800-9841-1DD3EC4AF270}"/>
              </a:ext>
            </a:extLst>
          </p:cNvPr>
          <p:cNvSpPr>
            <a:spLocks noGrp="1"/>
          </p:cNvSpPr>
          <p:nvPr>
            <p:ph type="body" sz="quarter" idx="49"/>
          </p:nvPr>
        </p:nvSpPr>
        <p:spPr>
          <a:xfrm>
            <a:off x="602469" y="403884"/>
            <a:ext cx="2843815" cy="1003769"/>
          </a:xfrm>
        </p:spPr>
        <p:txBody>
          <a:bodyPr>
            <a:noAutofit/>
          </a:bodyPr>
          <a:lstStyle>
            <a:lvl1pPr marL="0" indent="0">
              <a:lnSpc>
                <a:spcPts val="2400"/>
              </a:lnSpc>
              <a:spcBef>
                <a:spcPts val="0"/>
              </a:spcBef>
              <a:buNone/>
              <a:defRPr sz="2000" baseline="0">
                <a:solidFill>
                  <a:schemeClr val="bg1"/>
                </a:solidFill>
                <a:latin typeface="Poppins Light" panose="00000400000000000000" pitchFamily="2" charset="0"/>
                <a:cs typeface="Poppins" panose="00000500000000000000" pitchFamily="2" charset="0"/>
              </a:defRPr>
            </a:lvl1pPr>
            <a:lvl2pPr marL="388620" indent="0">
              <a:lnSpc>
                <a:spcPts val="2500"/>
              </a:lnSpc>
              <a:buNone/>
              <a:defRPr sz="2000" baseline="0">
                <a:solidFill>
                  <a:schemeClr val="bg1"/>
                </a:solidFill>
                <a:latin typeface="Poppins Light" panose="00000400000000000000" pitchFamily="2" charset="0"/>
                <a:cs typeface="Poppins" panose="00000500000000000000" pitchFamily="2" charset="0"/>
              </a:defRPr>
            </a:lvl2pPr>
            <a:lvl3pPr marL="777240" indent="0">
              <a:lnSpc>
                <a:spcPts val="2500"/>
              </a:lnSpc>
              <a:buNone/>
              <a:defRPr sz="2000" baseline="0">
                <a:solidFill>
                  <a:schemeClr val="bg1"/>
                </a:solidFill>
                <a:latin typeface="Poppins Light" panose="00000400000000000000" pitchFamily="2" charset="0"/>
                <a:cs typeface="Poppins" panose="00000500000000000000" pitchFamily="2" charset="0"/>
              </a:defRPr>
            </a:lvl3pPr>
            <a:lvl4pPr marL="1165860" indent="0">
              <a:lnSpc>
                <a:spcPts val="2500"/>
              </a:lnSpc>
              <a:buNone/>
              <a:defRPr sz="2000" baseline="0">
                <a:solidFill>
                  <a:schemeClr val="bg1"/>
                </a:solidFill>
                <a:latin typeface="Poppins Light" panose="00000400000000000000" pitchFamily="2" charset="0"/>
                <a:cs typeface="Poppins" panose="00000500000000000000" pitchFamily="2" charset="0"/>
              </a:defRPr>
            </a:lvl4pPr>
            <a:lvl5pPr marL="1554480" indent="0">
              <a:lnSpc>
                <a:spcPts val="2500"/>
              </a:lnSpc>
              <a:buNone/>
              <a:defRPr sz="2000" baseline="0">
                <a:solidFill>
                  <a:schemeClr val="bg1"/>
                </a:solidFill>
                <a:latin typeface="Poppins Light" panose="00000400000000000000" pitchFamily="2" charset="0"/>
                <a:cs typeface="Poppins" panose="00000500000000000000" pitchFamily="2" charset="0"/>
              </a:defRPr>
            </a:lvl5pPr>
          </a:lstStyle>
          <a:p>
            <a:pPr lvl="0"/>
            <a:r>
              <a:rPr lang="en-US"/>
              <a:t>Click to edit</a:t>
            </a:r>
          </a:p>
        </p:txBody>
      </p:sp>
      <p:pic>
        <p:nvPicPr>
          <p:cNvPr id="6" name="Picture 5" descr="A picture containing person, person, standing&#10;&#10;Description automatically generated">
            <a:extLst>
              <a:ext uri="{FF2B5EF4-FFF2-40B4-BE49-F238E27FC236}">
                <a16:creationId xmlns:a16="http://schemas.microsoft.com/office/drawing/2014/main" id="{3C65BBED-7631-4E7A-A21A-9C6D9C7E39C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18666" y="2110"/>
            <a:ext cx="7553734" cy="2388252"/>
          </a:xfrm>
          <a:prstGeom prst="rect">
            <a:avLst/>
          </a:prstGeom>
        </p:spPr>
      </p:pic>
    </p:spTree>
    <p:extLst>
      <p:ext uri="{BB962C8B-B14F-4D97-AF65-F5344CB8AC3E}">
        <p14:creationId xmlns:p14="http://schemas.microsoft.com/office/powerpoint/2010/main" val="4277928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2">
    <p:spTree>
      <p:nvGrpSpPr>
        <p:cNvPr id="1" name=""/>
        <p:cNvGrpSpPr/>
        <p:nvPr/>
      </p:nvGrpSpPr>
      <p:grpSpPr>
        <a:xfrm>
          <a:off x="0" y="0"/>
          <a:ext cx="0" cy="0"/>
          <a:chOff x="0" y="0"/>
          <a:chExt cx="0" cy="0"/>
        </a:xfrm>
      </p:grpSpPr>
      <p:sp>
        <p:nvSpPr>
          <p:cNvPr id="36" name="Text Placeholder 25">
            <a:extLst>
              <a:ext uri="{FF2B5EF4-FFF2-40B4-BE49-F238E27FC236}">
                <a16:creationId xmlns:a16="http://schemas.microsoft.com/office/drawing/2014/main" id="{285AF8B7-E3E4-4911-8099-509C8067ABDF}"/>
              </a:ext>
            </a:extLst>
          </p:cNvPr>
          <p:cNvSpPr>
            <a:spLocks noGrp="1"/>
          </p:cNvSpPr>
          <p:nvPr>
            <p:ph type="body" sz="quarter" idx="54"/>
          </p:nvPr>
        </p:nvSpPr>
        <p:spPr>
          <a:xfrm>
            <a:off x="607222" y="6895970"/>
            <a:ext cx="6525323" cy="231773"/>
          </a:xfrm>
        </p:spPr>
        <p:txBody>
          <a:bodyPr>
            <a:noAutofit/>
          </a:bodyPr>
          <a:lstStyle>
            <a:lvl1pPr marL="0" indent="0">
              <a:buNone/>
              <a:defRPr sz="1200" u="sng" baseline="0">
                <a:solidFill>
                  <a:srgbClr val="213E77"/>
                </a:solidFill>
                <a:uFill>
                  <a:solidFill>
                    <a:srgbClr val="29ACE3"/>
                  </a:solidFill>
                </a:uFill>
                <a:latin typeface="Poppins" panose="00000500000000000000" pitchFamily="2" charset="0"/>
                <a:cs typeface="Poppins" panose="00000500000000000000" pitchFamily="2" charset="0"/>
              </a:defRPr>
            </a:lvl1pPr>
            <a:lvl2pPr marL="388620" indent="0">
              <a:buNone/>
              <a:defRPr sz="1200">
                <a:latin typeface="Poppins" panose="00000500000000000000" pitchFamily="2" charset="0"/>
                <a:cs typeface="Poppins" panose="00000500000000000000" pitchFamily="2" charset="0"/>
              </a:defRPr>
            </a:lvl2pPr>
            <a:lvl3pPr marL="777240" indent="0">
              <a:buNone/>
              <a:defRPr sz="1200">
                <a:latin typeface="Poppins" panose="00000500000000000000" pitchFamily="2" charset="0"/>
                <a:cs typeface="Poppins" panose="00000500000000000000" pitchFamily="2" charset="0"/>
              </a:defRPr>
            </a:lvl3pPr>
            <a:lvl4pPr marL="1165860" indent="0">
              <a:buNone/>
              <a:defRPr sz="1200">
                <a:latin typeface="Poppins" panose="00000500000000000000" pitchFamily="2" charset="0"/>
                <a:cs typeface="Poppins" panose="00000500000000000000" pitchFamily="2" charset="0"/>
              </a:defRPr>
            </a:lvl4pPr>
            <a:lvl5pPr marL="1554480" indent="0">
              <a:buNone/>
              <a:defRPr sz="1200">
                <a:latin typeface="Poppins" panose="00000500000000000000" pitchFamily="2" charset="0"/>
                <a:cs typeface="Poppins" panose="00000500000000000000" pitchFamily="2" charset="0"/>
              </a:defRPr>
            </a:lvl5pPr>
          </a:lstStyle>
          <a:p>
            <a:pPr lvl="0"/>
            <a:r>
              <a:rPr lang="en-US"/>
              <a:t>Click to edit Master text</a:t>
            </a:r>
          </a:p>
        </p:txBody>
      </p:sp>
      <p:sp>
        <p:nvSpPr>
          <p:cNvPr id="37" name="Text Placeholder 10">
            <a:extLst>
              <a:ext uri="{FF2B5EF4-FFF2-40B4-BE49-F238E27FC236}">
                <a16:creationId xmlns:a16="http://schemas.microsoft.com/office/drawing/2014/main" id="{0A3EB8AC-3339-4FB7-BEF9-144FB51F4911}"/>
              </a:ext>
            </a:extLst>
          </p:cNvPr>
          <p:cNvSpPr>
            <a:spLocks noGrp="1"/>
          </p:cNvSpPr>
          <p:nvPr>
            <p:ph type="body" sz="quarter" idx="55"/>
          </p:nvPr>
        </p:nvSpPr>
        <p:spPr>
          <a:xfrm>
            <a:off x="604112" y="6949722"/>
            <a:ext cx="6531071" cy="1548407"/>
          </a:xfrm>
        </p:spPr>
        <p:txBody>
          <a:bodyPr>
            <a:normAutofit/>
          </a:bodyPr>
          <a:lstStyle>
            <a:lvl1pPr marL="0" indent="0">
              <a:lnSpc>
                <a:spcPts val="1280"/>
              </a:lnSpc>
              <a:spcBef>
                <a:spcPts val="0"/>
              </a:spcBef>
              <a:buNone/>
              <a:defRPr sz="900">
                <a:latin typeface="Poppins" panose="000005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54" name="Picture Placeholder 7">
            <a:extLst>
              <a:ext uri="{FF2B5EF4-FFF2-40B4-BE49-F238E27FC236}">
                <a16:creationId xmlns:a16="http://schemas.microsoft.com/office/drawing/2014/main" id="{0FC242E2-1497-46CB-8AED-593B6C3D5B89}"/>
              </a:ext>
            </a:extLst>
          </p:cNvPr>
          <p:cNvSpPr>
            <a:spLocks noGrp="1"/>
          </p:cNvSpPr>
          <p:nvPr>
            <p:ph type="pic" sz="quarter" idx="16" hasCustomPrompt="1"/>
          </p:nvPr>
        </p:nvSpPr>
        <p:spPr>
          <a:xfrm>
            <a:off x="708922" y="9092956"/>
            <a:ext cx="101600" cy="100012"/>
          </a:xfrm>
        </p:spPr>
        <p:txBody>
          <a:bodyPr>
            <a:noAutofit/>
          </a:bodyPr>
          <a:lstStyle>
            <a:lvl1pPr marL="0" indent="0">
              <a:buNone/>
              <a:defRPr sz="500"/>
            </a:lvl1pPr>
          </a:lstStyle>
          <a:p>
            <a:r>
              <a:rPr lang="en-US"/>
              <a:t> </a:t>
            </a:r>
          </a:p>
        </p:txBody>
      </p:sp>
      <p:sp>
        <p:nvSpPr>
          <p:cNvPr id="55" name="Picture Placeholder 7">
            <a:extLst>
              <a:ext uri="{FF2B5EF4-FFF2-40B4-BE49-F238E27FC236}">
                <a16:creationId xmlns:a16="http://schemas.microsoft.com/office/drawing/2014/main" id="{B3AF3B58-D12E-4D13-824B-A949C85499F9}"/>
              </a:ext>
            </a:extLst>
          </p:cNvPr>
          <p:cNvSpPr>
            <a:spLocks noGrp="1"/>
          </p:cNvSpPr>
          <p:nvPr>
            <p:ph type="pic" sz="quarter" idx="17" hasCustomPrompt="1"/>
          </p:nvPr>
        </p:nvSpPr>
        <p:spPr>
          <a:xfrm>
            <a:off x="3022808" y="9092956"/>
            <a:ext cx="101600" cy="100012"/>
          </a:xfrm>
        </p:spPr>
        <p:txBody>
          <a:bodyPr>
            <a:noAutofit/>
          </a:bodyPr>
          <a:lstStyle>
            <a:lvl1pPr marL="0" indent="0">
              <a:buNone/>
              <a:defRPr sz="500"/>
            </a:lvl1pPr>
          </a:lstStyle>
          <a:p>
            <a:r>
              <a:rPr lang="en-US"/>
              <a:t> </a:t>
            </a:r>
          </a:p>
        </p:txBody>
      </p:sp>
      <p:sp>
        <p:nvSpPr>
          <p:cNvPr id="56" name="Text Placeholder 4">
            <a:extLst>
              <a:ext uri="{FF2B5EF4-FFF2-40B4-BE49-F238E27FC236}">
                <a16:creationId xmlns:a16="http://schemas.microsoft.com/office/drawing/2014/main" id="{A390FEC2-6CC4-47AB-9EDC-946C85C098F3}"/>
              </a:ext>
            </a:extLst>
          </p:cNvPr>
          <p:cNvSpPr>
            <a:spLocks noGrp="1"/>
          </p:cNvSpPr>
          <p:nvPr>
            <p:ph type="body" sz="quarter" idx="20"/>
          </p:nvPr>
        </p:nvSpPr>
        <p:spPr>
          <a:xfrm>
            <a:off x="818836" y="9049416"/>
            <a:ext cx="1995034" cy="289068"/>
          </a:xfrm>
        </p:spPr>
        <p:txBody>
          <a:bodyPr>
            <a:normAutofit/>
          </a:bodyPr>
          <a:lstStyle>
            <a:lvl1pPr marL="0" indent="0">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57" name="Text Placeholder 4">
            <a:extLst>
              <a:ext uri="{FF2B5EF4-FFF2-40B4-BE49-F238E27FC236}">
                <a16:creationId xmlns:a16="http://schemas.microsoft.com/office/drawing/2014/main" id="{66F04F1C-AFD6-40BC-9068-004A85C4C1E9}"/>
              </a:ext>
            </a:extLst>
          </p:cNvPr>
          <p:cNvSpPr>
            <a:spLocks noGrp="1"/>
          </p:cNvSpPr>
          <p:nvPr>
            <p:ph type="body" sz="quarter" idx="21"/>
          </p:nvPr>
        </p:nvSpPr>
        <p:spPr>
          <a:xfrm>
            <a:off x="3132504" y="9049416"/>
            <a:ext cx="1611129" cy="289068"/>
          </a:xfrm>
        </p:spPr>
        <p:txBody>
          <a:bodyPr>
            <a:normAutofit/>
          </a:bodyPr>
          <a:lstStyle>
            <a:lvl1pPr marL="0" indent="0">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58" name="Text Placeholder 4">
            <a:extLst>
              <a:ext uri="{FF2B5EF4-FFF2-40B4-BE49-F238E27FC236}">
                <a16:creationId xmlns:a16="http://schemas.microsoft.com/office/drawing/2014/main" id="{9C6A17FC-2DF5-403C-ACFC-6CAD760170BE}"/>
              </a:ext>
            </a:extLst>
          </p:cNvPr>
          <p:cNvSpPr>
            <a:spLocks noGrp="1"/>
          </p:cNvSpPr>
          <p:nvPr>
            <p:ph type="body" sz="quarter" idx="22"/>
          </p:nvPr>
        </p:nvSpPr>
        <p:spPr>
          <a:xfrm>
            <a:off x="5242984" y="9049416"/>
            <a:ext cx="1995226" cy="289068"/>
          </a:xfrm>
        </p:spPr>
        <p:txBody>
          <a:bodyPr>
            <a:normAutofit/>
          </a:bodyPr>
          <a:lstStyle>
            <a:lvl1pPr marL="0" indent="0">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 Master text</a:t>
            </a:r>
          </a:p>
        </p:txBody>
      </p:sp>
      <p:sp>
        <p:nvSpPr>
          <p:cNvPr id="59" name="Picture Placeholder 7">
            <a:extLst>
              <a:ext uri="{FF2B5EF4-FFF2-40B4-BE49-F238E27FC236}">
                <a16:creationId xmlns:a16="http://schemas.microsoft.com/office/drawing/2014/main" id="{EF4A0F2B-1F31-491D-8D8F-0C3D3BEC95CE}"/>
              </a:ext>
            </a:extLst>
          </p:cNvPr>
          <p:cNvSpPr>
            <a:spLocks noGrp="1"/>
          </p:cNvSpPr>
          <p:nvPr>
            <p:ph type="pic" sz="quarter" idx="67" hasCustomPrompt="1"/>
          </p:nvPr>
        </p:nvSpPr>
        <p:spPr>
          <a:xfrm>
            <a:off x="5133289" y="9084808"/>
            <a:ext cx="101600" cy="100012"/>
          </a:xfrm>
        </p:spPr>
        <p:txBody>
          <a:bodyPr>
            <a:noAutofit/>
          </a:bodyPr>
          <a:lstStyle>
            <a:lvl1pPr marL="0" indent="0">
              <a:buNone/>
              <a:defRPr sz="500"/>
            </a:lvl1pPr>
          </a:lstStyle>
          <a:p>
            <a:r>
              <a:rPr lang="en-US"/>
              <a:t> </a:t>
            </a:r>
          </a:p>
        </p:txBody>
      </p:sp>
      <p:sp>
        <p:nvSpPr>
          <p:cNvPr id="81" name="Picture Placeholder 7">
            <a:extLst>
              <a:ext uri="{FF2B5EF4-FFF2-40B4-BE49-F238E27FC236}">
                <a16:creationId xmlns:a16="http://schemas.microsoft.com/office/drawing/2014/main" id="{A258857B-6958-483B-909D-5AC54A685556}"/>
              </a:ext>
            </a:extLst>
          </p:cNvPr>
          <p:cNvSpPr>
            <a:spLocks noGrp="1"/>
          </p:cNvSpPr>
          <p:nvPr>
            <p:ph type="pic" sz="quarter" idx="36" hasCustomPrompt="1"/>
          </p:nvPr>
        </p:nvSpPr>
        <p:spPr>
          <a:xfrm>
            <a:off x="706998" y="637611"/>
            <a:ext cx="101600" cy="100012"/>
          </a:xfrm>
        </p:spPr>
        <p:txBody>
          <a:bodyPr>
            <a:noAutofit/>
          </a:bodyPr>
          <a:lstStyle>
            <a:lvl1pPr marL="0" indent="0" rtl="0">
              <a:buNone/>
              <a:defRPr sz="500"/>
            </a:lvl1pPr>
          </a:lstStyle>
          <a:p>
            <a:r>
              <a:rPr lang="en-US"/>
              <a:t> </a:t>
            </a:r>
          </a:p>
        </p:txBody>
      </p:sp>
      <p:sp>
        <p:nvSpPr>
          <p:cNvPr id="82" name="Text Placeholder 4">
            <a:extLst>
              <a:ext uri="{FF2B5EF4-FFF2-40B4-BE49-F238E27FC236}">
                <a16:creationId xmlns:a16="http://schemas.microsoft.com/office/drawing/2014/main" id="{824928CF-7A30-400B-8825-AC923D63C13C}"/>
              </a:ext>
            </a:extLst>
          </p:cNvPr>
          <p:cNvSpPr>
            <a:spLocks noGrp="1"/>
          </p:cNvSpPr>
          <p:nvPr>
            <p:ph type="body" sz="quarter" idx="37"/>
          </p:nvPr>
        </p:nvSpPr>
        <p:spPr>
          <a:xfrm>
            <a:off x="820122" y="579620"/>
            <a:ext cx="1450787" cy="343778"/>
          </a:xfrm>
        </p:spPr>
        <p:txBody>
          <a:bodyPr>
            <a:normAutofit/>
          </a:bodyPr>
          <a:lstStyle>
            <a:lvl1pPr marL="0" indent="0" rtl="0">
              <a:lnSpc>
                <a:spcPts val="1280"/>
              </a:lnSpc>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83" name="Text Placeholder 10">
            <a:extLst>
              <a:ext uri="{FF2B5EF4-FFF2-40B4-BE49-F238E27FC236}">
                <a16:creationId xmlns:a16="http://schemas.microsoft.com/office/drawing/2014/main" id="{F2628D97-2BC4-4447-A8C9-F1667DFBCF50}"/>
              </a:ext>
            </a:extLst>
          </p:cNvPr>
          <p:cNvSpPr>
            <a:spLocks noGrp="1"/>
          </p:cNvSpPr>
          <p:nvPr>
            <p:ph type="body" sz="quarter" idx="38"/>
          </p:nvPr>
        </p:nvSpPr>
        <p:spPr>
          <a:xfrm>
            <a:off x="820123" y="829782"/>
            <a:ext cx="1459272" cy="1559494"/>
          </a:xfrm>
        </p:spPr>
        <p:txBody>
          <a:bodyPr>
            <a:normAutofit/>
          </a:bodyPr>
          <a:lstStyle>
            <a:lvl1pPr marL="0" indent="0" rtl="0">
              <a:lnSpc>
                <a:spcPts val="1280"/>
              </a:lnSpc>
              <a:spcBef>
                <a:spcPts val="500"/>
              </a:spcBef>
              <a:spcAft>
                <a:spcPts val="0"/>
              </a:spcAft>
              <a:buNone/>
              <a:defRPr sz="900">
                <a:latin typeface="Poppins" panose="000005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84" name="Picture Placeholder 7">
            <a:extLst>
              <a:ext uri="{FF2B5EF4-FFF2-40B4-BE49-F238E27FC236}">
                <a16:creationId xmlns:a16="http://schemas.microsoft.com/office/drawing/2014/main" id="{4D99A828-0E58-48DC-A237-F3B21AE0DA27}"/>
              </a:ext>
            </a:extLst>
          </p:cNvPr>
          <p:cNvSpPr>
            <a:spLocks noGrp="1"/>
          </p:cNvSpPr>
          <p:nvPr>
            <p:ph type="pic" sz="quarter" idx="78" hasCustomPrompt="1"/>
          </p:nvPr>
        </p:nvSpPr>
        <p:spPr>
          <a:xfrm>
            <a:off x="2416126" y="638411"/>
            <a:ext cx="101600" cy="100012"/>
          </a:xfrm>
        </p:spPr>
        <p:txBody>
          <a:bodyPr>
            <a:noAutofit/>
          </a:bodyPr>
          <a:lstStyle>
            <a:lvl1pPr marL="0" indent="0" rtl="0">
              <a:buNone/>
              <a:defRPr sz="500"/>
            </a:lvl1pPr>
          </a:lstStyle>
          <a:p>
            <a:r>
              <a:rPr lang="en-US"/>
              <a:t> </a:t>
            </a:r>
          </a:p>
        </p:txBody>
      </p:sp>
      <p:sp>
        <p:nvSpPr>
          <p:cNvPr id="85" name="Text Placeholder 4">
            <a:extLst>
              <a:ext uri="{FF2B5EF4-FFF2-40B4-BE49-F238E27FC236}">
                <a16:creationId xmlns:a16="http://schemas.microsoft.com/office/drawing/2014/main" id="{2DA4B3DE-18A9-4B5E-8A2D-63140ECC2AF8}"/>
              </a:ext>
            </a:extLst>
          </p:cNvPr>
          <p:cNvSpPr>
            <a:spLocks noGrp="1"/>
          </p:cNvSpPr>
          <p:nvPr>
            <p:ph type="body" sz="quarter" idx="79"/>
          </p:nvPr>
        </p:nvSpPr>
        <p:spPr>
          <a:xfrm>
            <a:off x="2524165" y="580420"/>
            <a:ext cx="1450787" cy="343778"/>
          </a:xfrm>
        </p:spPr>
        <p:txBody>
          <a:bodyPr>
            <a:normAutofit/>
          </a:bodyPr>
          <a:lstStyle>
            <a:lvl1pPr marL="0" indent="0" rtl="0">
              <a:lnSpc>
                <a:spcPts val="1280"/>
              </a:lnSpc>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86" name="Text Placeholder 10">
            <a:extLst>
              <a:ext uri="{FF2B5EF4-FFF2-40B4-BE49-F238E27FC236}">
                <a16:creationId xmlns:a16="http://schemas.microsoft.com/office/drawing/2014/main" id="{0129D38A-591C-49DE-8D8E-1BEC071F5C15}"/>
              </a:ext>
            </a:extLst>
          </p:cNvPr>
          <p:cNvSpPr>
            <a:spLocks noGrp="1"/>
          </p:cNvSpPr>
          <p:nvPr>
            <p:ph type="body" sz="quarter" idx="80"/>
          </p:nvPr>
        </p:nvSpPr>
        <p:spPr>
          <a:xfrm>
            <a:off x="2524166" y="830582"/>
            <a:ext cx="1459272" cy="1559494"/>
          </a:xfrm>
        </p:spPr>
        <p:txBody>
          <a:bodyPr>
            <a:normAutofit/>
          </a:bodyPr>
          <a:lstStyle>
            <a:lvl1pPr marL="0" indent="0" rtl="0">
              <a:lnSpc>
                <a:spcPts val="1280"/>
              </a:lnSpc>
              <a:spcBef>
                <a:spcPts val="500"/>
              </a:spcBef>
              <a:spcAft>
                <a:spcPts val="0"/>
              </a:spcAft>
              <a:buNone/>
              <a:defRPr sz="900">
                <a:latin typeface="Poppins" panose="000005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87" name="Picture Placeholder 7">
            <a:extLst>
              <a:ext uri="{FF2B5EF4-FFF2-40B4-BE49-F238E27FC236}">
                <a16:creationId xmlns:a16="http://schemas.microsoft.com/office/drawing/2014/main" id="{BEF7AE74-8A76-4C58-9ACC-B91B1B2F71CE}"/>
              </a:ext>
            </a:extLst>
          </p:cNvPr>
          <p:cNvSpPr>
            <a:spLocks noGrp="1"/>
          </p:cNvSpPr>
          <p:nvPr>
            <p:ph type="pic" sz="quarter" idx="81" hasCustomPrompt="1"/>
          </p:nvPr>
        </p:nvSpPr>
        <p:spPr>
          <a:xfrm>
            <a:off x="4137294" y="638411"/>
            <a:ext cx="101600" cy="100012"/>
          </a:xfrm>
        </p:spPr>
        <p:txBody>
          <a:bodyPr>
            <a:noAutofit/>
          </a:bodyPr>
          <a:lstStyle>
            <a:lvl1pPr marL="0" indent="0" rtl="0">
              <a:buNone/>
              <a:defRPr sz="500"/>
            </a:lvl1pPr>
          </a:lstStyle>
          <a:p>
            <a:r>
              <a:rPr lang="en-US"/>
              <a:t> </a:t>
            </a:r>
          </a:p>
        </p:txBody>
      </p:sp>
      <p:sp>
        <p:nvSpPr>
          <p:cNvPr id="88" name="Text Placeholder 4">
            <a:extLst>
              <a:ext uri="{FF2B5EF4-FFF2-40B4-BE49-F238E27FC236}">
                <a16:creationId xmlns:a16="http://schemas.microsoft.com/office/drawing/2014/main" id="{C50D4C89-F06A-43F5-9DC5-72B5FCC99759}"/>
              </a:ext>
            </a:extLst>
          </p:cNvPr>
          <p:cNvSpPr>
            <a:spLocks noGrp="1"/>
          </p:cNvSpPr>
          <p:nvPr>
            <p:ph type="body" sz="quarter" idx="82"/>
          </p:nvPr>
        </p:nvSpPr>
        <p:spPr>
          <a:xfrm>
            <a:off x="4245333" y="580420"/>
            <a:ext cx="1450787" cy="343778"/>
          </a:xfrm>
        </p:spPr>
        <p:txBody>
          <a:bodyPr>
            <a:normAutofit/>
          </a:bodyPr>
          <a:lstStyle>
            <a:lvl1pPr marL="0" indent="0" rtl="0">
              <a:lnSpc>
                <a:spcPts val="1280"/>
              </a:lnSpc>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89" name="Text Placeholder 10">
            <a:extLst>
              <a:ext uri="{FF2B5EF4-FFF2-40B4-BE49-F238E27FC236}">
                <a16:creationId xmlns:a16="http://schemas.microsoft.com/office/drawing/2014/main" id="{C0F66AE4-5D14-405C-9595-823948661733}"/>
              </a:ext>
            </a:extLst>
          </p:cNvPr>
          <p:cNvSpPr>
            <a:spLocks noGrp="1"/>
          </p:cNvSpPr>
          <p:nvPr>
            <p:ph type="body" sz="quarter" idx="83"/>
          </p:nvPr>
        </p:nvSpPr>
        <p:spPr>
          <a:xfrm>
            <a:off x="4245334" y="830582"/>
            <a:ext cx="1459272" cy="1559494"/>
          </a:xfrm>
        </p:spPr>
        <p:txBody>
          <a:bodyPr>
            <a:normAutofit/>
          </a:bodyPr>
          <a:lstStyle>
            <a:lvl1pPr marL="0" indent="0" rtl="0">
              <a:lnSpc>
                <a:spcPts val="1280"/>
              </a:lnSpc>
              <a:spcBef>
                <a:spcPts val="500"/>
              </a:spcBef>
              <a:spcAft>
                <a:spcPts val="0"/>
              </a:spcAft>
              <a:buNone/>
              <a:defRPr sz="900">
                <a:latin typeface="Poppins" panose="000005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90" name="Picture Placeholder 7">
            <a:extLst>
              <a:ext uri="{FF2B5EF4-FFF2-40B4-BE49-F238E27FC236}">
                <a16:creationId xmlns:a16="http://schemas.microsoft.com/office/drawing/2014/main" id="{683DA9BD-A60A-4B8F-AD80-66051520B7B2}"/>
              </a:ext>
            </a:extLst>
          </p:cNvPr>
          <p:cNvSpPr>
            <a:spLocks noGrp="1"/>
          </p:cNvSpPr>
          <p:nvPr>
            <p:ph type="pic" sz="quarter" idx="84" hasCustomPrompt="1"/>
          </p:nvPr>
        </p:nvSpPr>
        <p:spPr>
          <a:xfrm>
            <a:off x="5875118" y="638411"/>
            <a:ext cx="101600" cy="100012"/>
          </a:xfrm>
        </p:spPr>
        <p:txBody>
          <a:bodyPr>
            <a:noAutofit/>
          </a:bodyPr>
          <a:lstStyle>
            <a:lvl1pPr marL="0" indent="0" rtl="0">
              <a:buNone/>
              <a:defRPr sz="500"/>
            </a:lvl1pPr>
          </a:lstStyle>
          <a:p>
            <a:r>
              <a:rPr lang="en-US"/>
              <a:t> </a:t>
            </a:r>
          </a:p>
        </p:txBody>
      </p:sp>
      <p:sp>
        <p:nvSpPr>
          <p:cNvPr id="91" name="Text Placeholder 4">
            <a:extLst>
              <a:ext uri="{FF2B5EF4-FFF2-40B4-BE49-F238E27FC236}">
                <a16:creationId xmlns:a16="http://schemas.microsoft.com/office/drawing/2014/main" id="{1FE771C4-62F6-4132-AF6D-1B44044B3F8A}"/>
              </a:ext>
            </a:extLst>
          </p:cNvPr>
          <p:cNvSpPr>
            <a:spLocks noGrp="1"/>
          </p:cNvSpPr>
          <p:nvPr>
            <p:ph type="body" sz="quarter" idx="57"/>
          </p:nvPr>
        </p:nvSpPr>
        <p:spPr>
          <a:xfrm>
            <a:off x="5983157" y="580420"/>
            <a:ext cx="1450787" cy="343778"/>
          </a:xfrm>
        </p:spPr>
        <p:txBody>
          <a:bodyPr>
            <a:normAutofit/>
          </a:bodyPr>
          <a:lstStyle>
            <a:lvl1pPr marL="0" indent="0" rtl="0">
              <a:lnSpc>
                <a:spcPts val="1280"/>
              </a:lnSpc>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92" name="Text Placeholder 10">
            <a:extLst>
              <a:ext uri="{FF2B5EF4-FFF2-40B4-BE49-F238E27FC236}">
                <a16:creationId xmlns:a16="http://schemas.microsoft.com/office/drawing/2014/main" id="{1F14C2CC-7D02-4EC9-AF8C-7C68F11B61ED}"/>
              </a:ext>
            </a:extLst>
          </p:cNvPr>
          <p:cNvSpPr>
            <a:spLocks noGrp="1"/>
          </p:cNvSpPr>
          <p:nvPr>
            <p:ph type="body" sz="quarter" idx="85"/>
          </p:nvPr>
        </p:nvSpPr>
        <p:spPr>
          <a:xfrm>
            <a:off x="5983157" y="830582"/>
            <a:ext cx="1459272" cy="1559494"/>
          </a:xfrm>
        </p:spPr>
        <p:txBody>
          <a:bodyPr>
            <a:normAutofit/>
          </a:bodyPr>
          <a:lstStyle>
            <a:lvl1pPr marL="0" indent="0" rtl="0">
              <a:lnSpc>
                <a:spcPts val="1280"/>
              </a:lnSpc>
              <a:spcBef>
                <a:spcPts val="500"/>
              </a:spcBef>
              <a:spcAft>
                <a:spcPts val="0"/>
              </a:spcAft>
              <a:buNone/>
              <a:defRPr sz="900">
                <a:latin typeface="Poppins" panose="000005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93" name="Text Placeholder 25">
            <a:extLst>
              <a:ext uri="{FF2B5EF4-FFF2-40B4-BE49-F238E27FC236}">
                <a16:creationId xmlns:a16="http://schemas.microsoft.com/office/drawing/2014/main" id="{FF0F38A2-307F-4274-9758-2E0592E458BE}"/>
              </a:ext>
            </a:extLst>
          </p:cNvPr>
          <p:cNvSpPr>
            <a:spLocks noGrp="1"/>
          </p:cNvSpPr>
          <p:nvPr>
            <p:ph type="body" sz="quarter" idx="86"/>
          </p:nvPr>
        </p:nvSpPr>
        <p:spPr>
          <a:xfrm>
            <a:off x="607222" y="8657886"/>
            <a:ext cx="6533583" cy="231773"/>
          </a:xfrm>
        </p:spPr>
        <p:txBody>
          <a:bodyPr vert="horz" lIns="91440" tIns="45720" rIns="91440" bIns="45720" rtlCol="0">
            <a:noAutofit/>
          </a:bodyPr>
          <a:lstStyle>
            <a:lvl1pPr marL="0" indent="0">
              <a:buNone/>
              <a:defRPr lang="en-US" sz="1200" u="sng" baseline="0" dirty="0">
                <a:solidFill>
                  <a:srgbClr val="213E77"/>
                </a:solidFill>
                <a:uFill>
                  <a:solidFill>
                    <a:srgbClr val="29ACE3"/>
                  </a:solidFill>
                </a:uFill>
                <a:latin typeface="Poppins" panose="00000500000000000000" pitchFamily="2" charset="0"/>
                <a:cs typeface="Poppins" panose="00000500000000000000" pitchFamily="2" charset="0"/>
              </a:defRPr>
            </a:lvl1pPr>
          </a:lstStyle>
          <a:p>
            <a:pPr marL="194310" lvl="0" indent="-194310"/>
            <a:r>
              <a:rPr lang="en-US"/>
              <a:t>Click to edit Master text</a:t>
            </a:r>
          </a:p>
        </p:txBody>
      </p:sp>
      <p:sp>
        <p:nvSpPr>
          <p:cNvPr id="51" name="Picture Placeholder 7">
            <a:extLst>
              <a:ext uri="{FF2B5EF4-FFF2-40B4-BE49-F238E27FC236}">
                <a16:creationId xmlns:a16="http://schemas.microsoft.com/office/drawing/2014/main" id="{B42A8CBB-E1D0-45F5-8793-B2743259821F}"/>
              </a:ext>
            </a:extLst>
          </p:cNvPr>
          <p:cNvSpPr>
            <a:spLocks noGrp="1"/>
          </p:cNvSpPr>
          <p:nvPr>
            <p:ph type="pic" sz="quarter" idx="87" hasCustomPrompt="1"/>
          </p:nvPr>
        </p:nvSpPr>
        <p:spPr>
          <a:xfrm>
            <a:off x="705712" y="2546440"/>
            <a:ext cx="101600" cy="100012"/>
          </a:xfrm>
        </p:spPr>
        <p:txBody>
          <a:bodyPr>
            <a:noAutofit/>
          </a:bodyPr>
          <a:lstStyle>
            <a:lvl1pPr marL="0" indent="0" rtl="0">
              <a:buNone/>
              <a:defRPr sz="500"/>
            </a:lvl1pPr>
          </a:lstStyle>
          <a:p>
            <a:r>
              <a:rPr lang="en-US"/>
              <a:t> </a:t>
            </a:r>
          </a:p>
        </p:txBody>
      </p:sp>
      <p:sp>
        <p:nvSpPr>
          <p:cNvPr id="52" name="Text Placeholder 4">
            <a:extLst>
              <a:ext uri="{FF2B5EF4-FFF2-40B4-BE49-F238E27FC236}">
                <a16:creationId xmlns:a16="http://schemas.microsoft.com/office/drawing/2014/main" id="{87845C2E-5FB7-4C77-A702-A82BB3097714}"/>
              </a:ext>
            </a:extLst>
          </p:cNvPr>
          <p:cNvSpPr>
            <a:spLocks noGrp="1"/>
          </p:cNvSpPr>
          <p:nvPr>
            <p:ph type="body" sz="quarter" idx="88"/>
          </p:nvPr>
        </p:nvSpPr>
        <p:spPr>
          <a:xfrm>
            <a:off x="818836" y="2502899"/>
            <a:ext cx="1450787" cy="343777"/>
          </a:xfrm>
        </p:spPr>
        <p:txBody>
          <a:bodyPr>
            <a:normAutofit/>
          </a:bodyPr>
          <a:lstStyle>
            <a:lvl1pPr marL="0" indent="0" rtl="0">
              <a:lnSpc>
                <a:spcPts val="1280"/>
              </a:lnSpc>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53" name="Text Placeholder 10">
            <a:extLst>
              <a:ext uri="{FF2B5EF4-FFF2-40B4-BE49-F238E27FC236}">
                <a16:creationId xmlns:a16="http://schemas.microsoft.com/office/drawing/2014/main" id="{7C123742-2533-49C5-8AF8-7A2B399FFFD6}"/>
              </a:ext>
            </a:extLst>
          </p:cNvPr>
          <p:cNvSpPr>
            <a:spLocks noGrp="1"/>
          </p:cNvSpPr>
          <p:nvPr>
            <p:ph type="body" sz="quarter" idx="89"/>
          </p:nvPr>
        </p:nvSpPr>
        <p:spPr>
          <a:xfrm>
            <a:off x="818837" y="2738611"/>
            <a:ext cx="1459272" cy="1461152"/>
          </a:xfrm>
        </p:spPr>
        <p:txBody>
          <a:bodyPr>
            <a:normAutofit/>
          </a:bodyPr>
          <a:lstStyle>
            <a:lvl1pPr marL="0" indent="0" rtl="0">
              <a:lnSpc>
                <a:spcPts val="1280"/>
              </a:lnSpc>
              <a:spcBef>
                <a:spcPts val="500"/>
              </a:spcBef>
              <a:spcAft>
                <a:spcPts val="0"/>
              </a:spcAft>
              <a:buNone/>
              <a:defRPr sz="900">
                <a:latin typeface="Poppins" panose="000005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60" name="Picture Placeholder 7">
            <a:extLst>
              <a:ext uri="{FF2B5EF4-FFF2-40B4-BE49-F238E27FC236}">
                <a16:creationId xmlns:a16="http://schemas.microsoft.com/office/drawing/2014/main" id="{5CEAEE0A-B10C-4C93-8742-010EF73FE2DB}"/>
              </a:ext>
            </a:extLst>
          </p:cNvPr>
          <p:cNvSpPr>
            <a:spLocks noGrp="1"/>
          </p:cNvSpPr>
          <p:nvPr>
            <p:ph type="pic" sz="quarter" idx="90" hasCustomPrompt="1"/>
          </p:nvPr>
        </p:nvSpPr>
        <p:spPr>
          <a:xfrm>
            <a:off x="2414840" y="2547240"/>
            <a:ext cx="101600" cy="100012"/>
          </a:xfrm>
        </p:spPr>
        <p:txBody>
          <a:bodyPr>
            <a:noAutofit/>
          </a:bodyPr>
          <a:lstStyle>
            <a:lvl1pPr marL="0" indent="0" rtl="0">
              <a:buNone/>
              <a:defRPr sz="500"/>
            </a:lvl1pPr>
          </a:lstStyle>
          <a:p>
            <a:r>
              <a:rPr lang="en-US"/>
              <a:t> </a:t>
            </a:r>
          </a:p>
        </p:txBody>
      </p:sp>
      <p:sp>
        <p:nvSpPr>
          <p:cNvPr id="61" name="Text Placeholder 4">
            <a:extLst>
              <a:ext uri="{FF2B5EF4-FFF2-40B4-BE49-F238E27FC236}">
                <a16:creationId xmlns:a16="http://schemas.microsoft.com/office/drawing/2014/main" id="{66EDF45D-97A1-4561-BBF4-E8EB2922AE10}"/>
              </a:ext>
            </a:extLst>
          </p:cNvPr>
          <p:cNvSpPr>
            <a:spLocks noGrp="1"/>
          </p:cNvSpPr>
          <p:nvPr>
            <p:ph type="body" sz="quarter" idx="91"/>
          </p:nvPr>
        </p:nvSpPr>
        <p:spPr>
          <a:xfrm>
            <a:off x="2522879" y="2503699"/>
            <a:ext cx="1450787" cy="343777"/>
          </a:xfrm>
        </p:spPr>
        <p:txBody>
          <a:bodyPr>
            <a:normAutofit/>
          </a:bodyPr>
          <a:lstStyle>
            <a:lvl1pPr marL="0" indent="0" rtl="0">
              <a:lnSpc>
                <a:spcPts val="1280"/>
              </a:lnSpc>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62" name="Text Placeholder 10">
            <a:extLst>
              <a:ext uri="{FF2B5EF4-FFF2-40B4-BE49-F238E27FC236}">
                <a16:creationId xmlns:a16="http://schemas.microsoft.com/office/drawing/2014/main" id="{912A4348-B43F-4232-8227-6B0FD48EF2E6}"/>
              </a:ext>
            </a:extLst>
          </p:cNvPr>
          <p:cNvSpPr>
            <a:spLocks noGrp="1"/>
          </p:cNvSpPr>
          <p:nvPr>
            <p:ph type="body" sz="quarter" idx="92"/>
          </p:nvPr>
        </p:nvSpPr>
        <p:spPr>
          <a:xfrm>
            <a:off x="2522880" y="2739411"/>
            <a:ext cx="1459272" cy="1461152"/>
          </a:xfrm>
        </p:spPr>
        <p:txBody>
          <a:bodyPr>
            <a:normAutofit/>
          </a:bodyPr>
          <a:lstStyle>
            <a:lvl1pPr marL="0" indent="0" rtl="0">
              <a:lnSpc>
                <a:spcPts val="1280"/>
              </a:lnSpc>
              <a:spcBef>
                <a:spcPts val="500"/>
              </a:spcBef>
              <a:spcAft>
                <a:spcPts val="0"/>
              </a:spcAft>
              <a:buNone/>
              <a:defRPr sz="900">
                <a:latin typeface="Poppins" panose="000005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63" name="Picture Placeholder 7">
            <a:extLst>
              <a:ext uri="{FF2B5EF4-FFF2-40B4-BE49-F238E27FC236}">
                <a16:creationId xmlns:a16="http://schemas.microsoft.com/office/drawing/2014/main" id="{997D50C0-76E9-4BDD-9608-4B1DF4E55DB6}"/>
              </a:ext>
            </a:extLst>
          </p:cNvPr>
          <p:cNvSpPr>
            <a:spLocks noGrp="1"/>
          </p:cNvSpPr>
          <p:nvPr>
            <p:ph type="pic" sz="quarter" idx="93" hasCustomPrompt="1"/>
          </p:nvPr>
        </p:nvSpPr>
        <p:spPr>
          <a:xfrm>
            <a:off x="4136008" y="2547240"/>
            <a:ext cx="101600" cy="100012"/>
          </a:xfrm>
        </p:spPr>
        <p:txBody>
          <a:bodyPr>
            <a:noAutofit/>
          </a:bodyPr>
          <a:lstStyle>
            <a:lvl1pPr marL="0" indent="0" rtl="0">
              <a:buNone/>
              <a:defRPr sz="500"/>
            </a:lvl1pPr>
          </a:lstStyle>
          <a:p>
            <a:r>
              <a:rPr lang="en-US"/>
              <a:t> </a:t>
            </a:r>
          </a:p>
        </p:txBody>
      </p:sp>
      <p:sp>
        <p:nvSpPr>
          <p:cNvPr id="64" name="Text Placeholder 4">
            <a:extLst>
              <a:ext uri="{FF2B5EF4-FFF2-40B4-BE49-F238E27FC236}">
                <a16:creationId xmlns:a16="http://schemas.microsoft.com/office/drawing/2014/main" id="{4CAA3F8B-0AA1-4B5E-A865-42A8768B7039}"/>
              </a:ext>
            </a:extLst>
          </p:cNvPr>
          <p:cNvSpPr>
            <a:spLocks noGrp="1"/>
          </p:cNvSpPr>
          <p:nvPr>
            <p:ph type="body" sz="quarter" idx="94"/>
          </p:nvPr>
        </p:nvSpPr>
        <p:spPr>
          <a:xfrm>
            <a:off x="4244047" y="2503699"/>
            <a:ext cx="1450787" cy="343777"/>
          </a:xfrm>
        </p:spPr>
        <p:txBody>
          <a:bodyPr>
            <a:normAutofit/>
          </a:bodyPr>
          <a:lstStyle>
            <a:lvl1pPr marL="0" indent="0" rtl="0">
              <a:lnSpc>
                <a:spcPts val="1280"/>
              </a:lnSpc>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65" name="Text Placeholder 10">
            <a:extLst>
              <a:ext uri="{FF2B5EF4-FFF2-40B4-BE49-F238E27FC236}">
                <a16:creationId xmlns:a16="http://schemas.microsoft.com/office/drawing/2014/main" id="{6FBF42A0-6BF7-403C-A3BA-2AE9DB72D215}"/>
              </a:ext>
            </a:extLst>
          </p:cNvPr>
          <p:cNvSpPr>
            <a:spLocks noGrp="1"/>
          </p:cNvSpPr>
          <p:nvPr>
            <p:ph type="body" sz="quarter" idx="95"/>
          </p:nvPr>
        </p:nvSpPr>
        <p:spPr>
          <a:xfrm>
            <a:off x="4244048" y="2739411"/>
            <a:ext cx="1459272" cy="1461152"/>
          </a:xfrm>
        </p:spPr>
        <p:txBody>
          <a:bodyPr>
            <a:normAutofit/>
          </a:bodyPr>
          <a:lstStyle>
            <a:lvl1pPr marL="0" indent="0" rtl="0">
              <a:lnSpc>
                <a:spcPts val="1280"/>
              </a:lnSpc>
              <a:spcBef>
                <a:spcPts val="500"/>
              </a:spcBef>
              <a:spcAft>
                <a:spcPts val="0"/>
              </a:spcAft>
              <a:buNone/>
              <a:defRPr sz="900">
                <a:latin typeface="Poppins" panose="000005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66" name="Picture Placeholder 7">
            <a:extLst>
              <a:ext uri="{FF2B5EF4-FFF2-40B4-BE49-F238E27FC236}">
                <a16:creationId xmlns:a16="http://schemas.microsoft.com/office/drawing/2014/main" id="{0E7E0BA9-1915-4457-8B0B-6CE247B0BC26}"/>
              </a:ext>
            </a:extLst>
          </p:cNvPr>
          <p:cNvSpPr>
            <a:spLocks noGrp="1"/>
          </p:cNvSpPr>
          <p:nvPr>
            <p:ph type="pic" sz="quarter" idx="96" hasCustomPrompt="1"/>
          </p:nvPr>
        </p:nvSpPr>
        <p:spPr>
          <a:xfrm>
            <a:off x="5873832" y="2547240"/>
            <a:ext cx="101600" cy="100012"/>
          </a:xfrm>
        </p:spPr>
        <p:txBody>
          <a:bodyPr>
            <a:noAutofit/>
          </a:bodyPr>
          <a:lstStyle>
            <a:lvl1pPr marL="0" indent="0" rtl="0">
              <a:buNone/>
              <a:defRPr sz="500"/>
            </a:lvl1pPr>
          </a:lstStyle>
          <a:p>
            <a:r>
              <a:rPr lang="en-US"/>
              <a:t> </a:t>
            </a:r>
          </a:p>
        </p:txBody>
      </p:sp>
      <p:sp>
        <p:nvSpPr>
          <p:cNvPr id="67" name="Text Placeholder 4">
            <a:extLst>
              <a:ext uri="{FF2B5EF4-FFF2-40B4-BE49-F238E27FC236}">
                <a16:creationId xmlns:a16="http://schemas.microsoft.com/office/drawing/2014/main" id="{27B04D57-7570-450D-AB86-B13024EB6181}"/>
              </a:ext>
            </a:extLst>
          </p:cNvPr>
          <p:cNvSpPr>
            <a:spLocks noGrp="1"/>
          </p:cNvSpPr>
          <p:nvPr>
            <p:ph type="body" sz="quarter" idx="97"/>
          </p:nvPr>
        </p:nvSpPr>
        <p:spPr>
          <a:xfrm>
            <a:off x="5981871" y="2503699"/>
            <a:ext cx="1450787" cy="343777"/>
          </a:xfrm>
        </p:spPr>
        <p:txBody>
          <a:bodyPr>
            <a:normAutofit/>
          </a:bodyPr>
          <a:lstStyle>
            <a:lvl1pPr marL="0" indent="0" rtl="0">
              <a:lnSpc>
                <a:spcPts val="1280"/>
              </a:lnSpc>
              <a:buNone/>
              <a:defRPr sz="900" baseline="0">
                <a:latin typeface="Poppins SemiBold" panose="000007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68" name="Text Placeholder 10">
            <a:extLst>
              <a:ext uri="{FF2B5EF4-FFF2-40B4-BE49-F238E27FC236}">
                <a16:creationId xmlns:a16="http://schemas.microsoft.com/office/drawing/2014/main" id="{097F13E2-F006-4448-8BB1-64E648647A2C}"/>
              </a:ext>
            </a:extLst>
          </p:cNvPr>
          <p:cNvSpPr>
            <a:spLocks noGrp="1"/>
          </p:cNvSpPr>
          <p:nvPr>
            <p:ph type="body" sz="quarter" idx="98"/>
          </p:nvPr>
        </p:nvSpPr>
        <p:spPr>
          <a:xfrm>
            <a:off x="5981871" y="2739411"/>
            <a:ext cx="1459272" cy="1461152"/>
          </a:xfrm>
        </p:spPr>
        <p:txBody>
          <a:bodyPr>
            <a:normAutofit/>
          </a:bodyPr>
          <a:lstStyle>
            <a:lvl1pPr marL="0" indent="0" rtl="0">
              <a:lnSpc>
                <a:spcPts val="1280"/>
              </a:lnSpc>
              <a:spcBef>
                <a:spcPts val="500"/>
              </a:spcBef>
              <a:spcAft>
                <a:spcPts val="0"/>
              </a:spcAft>
              <a:buNone/>
              <a:defRPr sz="900">
                <a:latin typeface="Poppins" panose="00000500000000000000" pitchFamily="2" charset="0"/>
                <a:cs typeface="Poppins" panose="00000500000000000000" pitchFamily="2" charset="0"/>
              </a:defRPr>
            </a:lvl1pPr>
            <a:lvl2pPr marL="388620" indent="0">
              <a:buNone/>
              <a:defRPr sz="900">
                <a:latin typeface="Poppins" panose="00000500000000000000" pitchFamily="2" charset="0"/>
                <a:cs typeface="Poppins" panose="00000500000000000000" pitchFamily="2" charset="0"/>
              </a:defRPr>
            </a:lvl2pPr>
            <a:lvl3pPr marL="777240" indent="0">
              <a:buNone/>
              <a:defRPr sz="900">
                <a:latin typeface="Poppins" panose="00000500000000000000" pitchFamily="2" charset="0"/>
                <a:cs typeface="Poppins" panose="00000500000000000000" pitchFamily="2" charset="0"/>
              </a:defRPr>
            </a:lvl3pPr>
            <a:lvl4pPr marL="1165860" indent="0">
              <a:buNone/>
              <a:defRPr sz="900">
                <a:latin typeface="Poppins" panose="00000500000000000000" pitchFamily="2" charset="0"/>
                <a:cs typeface="Poppins" panose="00000500000000000000" pitchFamily="2" charset="0"/>
              </a:defRPr>
            </a:lvl4pPr>
            <a:lvl5pPr marL="1554480" indent="0">
              <a:buNone/>
              <a:defRPr sz="900">
                <a:latin typeface="Poppins" panose="00000500000000000000" pitchFamily="2" charset="0"/>
                <a:cs typeface="Poppins" panose="00000500000000000000" pitchFamily="2" charset="0"/>
              </a:defRPr>
            </a:lvl5pPr>
          </a:lstStyle>
          <a:p>
            <a:pPr lvl="0"/>
            <a:r>
              <a:rPr lang="en-US"/>
              <a:t>Click to edit</a:t>
            </a:r>
          </a:p>
        </p:txBody>
      </p:sp>
      <p:sp>
        <p:nvSpPr>
          <p:cNvPr id="70" name="Text Placeholder 25">
            <a:extLst>
              <a:ext uri="{FF2B5EF4-FFF2-40B4-BE49-F238E27FC236}">
                <a16:creationId xmlns:a16="http://schemas.microsoft.com/office/drawing/2014/main" id="{EAFFE837-642E-6B44-93FB-3DD3E89728DA}"/>
              </a:ext>
            </a:extLst>
          </p:cNvPr>
          <p:cNvSpPr>
            <a:spLocks noGrp="1"/>
          </p:cNvSpPr>
          <p:nvPr>
            <p:ph type="body" sz="quarter" idx="99"/>
          </p:nvPr>
        </p:nvSpPr>
        <p:spPr>
          <a:xfrm>
            <a:off x="604112" y="328671"/>
            <a:ext cx="6525323" cy="231773"/>
          </a:xfrm>
        </p:spPr>
        <p:txBody>
          <a:bodyPr>
            <a:noAutofit/>
          </a:bodyPr>
          <a:lstStyle>
            <a:lvl1pPr marL="0" indent="0">
              <a:buNone/>
              <a:defRPr sz="1200" u="sng" baseline="0">
                <a:solidFill>
                  <a:srgbClr val="213E77"/>
                </a:solidFill>
                <a:uFill>
                  <a:solidFill>
                    <a:srgbClr val="29ACE3"/>
                  </a:solidFill>
                </a:uFill>
                <a:latin typeface="Poppins" panose="00000500000000000000" pitchFamily="2" charset="0"/>
                <a:cs typeface="Poppins" panose="00000500000000000000" pitchFamily="2" charset="0"/>
              </a:defRPr>
            </a:lvl1pPr>
            <a:lvl2pPr marL="388620" indent="0">
              <a:buNone/>
              <a:defRPr sz="1200">
                <a:latin typeface="Poppins" panose="00000500000000000000" pitchFamily="2" charset="0"/>
                <a:cs typeface="Poppins" panose="00000500000000000000" pitchFamily="2" charset="0"/>
              </a:defRPr>
            </a:lvl2pPr>
            <a:lvl3pPr marL="777240" indent="0">
              <a:buNone/>
              <a:defRPr sz="1200">
                <a:latin typeface="Poppins" panose="00000500000000000000" pitchFamily="2" charset="0"/>
                <a:cs typeface="Poppins" panose="00000500000000000000" pitchFamily="2" charset="0"/>
              </a:defRPr>
            </a:lvl3pPr>
            <a:lvl4pPr marL="1165860" indent="0">
              <a:buNone/>
              <a:defRPr sz="1200">
                <a:latin typeface="Poppins" panose="00000500000000000000" pitchFamily="2" charset="0"/>
                <a:cs typeface="Poppins" panose="00000500000000000000" pitchFamily="2" charset="0"/>
              </a:defRPr>
            </a:lvl4pPr>
            <a:lvl5pPr marL="1554480" indent="0">
              <a:buNone/>
              <a:defRPr sz="1200">
                <a:latin typeface="Poppins" panose="00000500000000000000" pitchFamily="2" charset="0"/>
                <a:cs typeface="Poppins" panose="00000500000000000000" pitchFamily="2" charset="0"/>
              </a:defRPr>
            </a:lvl5pPr>
          </a:lstStyle>
          <a:p>
            <a:pPr lvl="0"/>
            <a:r>
              <a:rPr lang="en-US"/>
              <a:t>Click to edit Master text</a:t>
            </a:r>
          </a:p>
        </p:txBody>
      </p:sp>
    </p:spTree>
    <p:extLst>
      <p:ext uri="{BB962C8B-B14F-4D97-AF65-F5344CB8AC3E}">
        <p14:creationId xmlns:p14="http://schemas.microsoft.com/office/powerpoint/2010/main" val="1985101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DFE151-90D7-4C9C-A529-9521B29289F4}"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F07EB-D5FB-47C9-843C-FED95FEA8489}" type="slidenum">
              <a:rPr lang="en-US" smtClean="0"/>
              <a:t>‹#›</a:t>
            </a:fld>
            <a:endParaRPr lang="en-US"/>
          </a:p>
        </p:txBody>
      </p:sp>
    </p:spTree>
    <p:extLst>
      <p:ext uri="{BB962C8B-B14F-4D97-AF65-F5344CB8AC3E}">
        <p14:creationId xmlns:p14="http://schemas.microsoft.com/office/powerpoint/2010/main" val="2942343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DFE151-90D7-4C9C-A529-9521B29289F4}"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F07EB-D5FB-47C9-843C-FED95FEA8489}" type="slidenum">
              <a:rPr lang="en-US" smtClean="0"/>
              <a:t>‹#›</a:t>
            </a:fld>
            <a:endParaRPr lang="en-US"/>
          </a:p>
        </p:txBody>
      </p:sp>
    </p:spTree>
    <p:extLst>
      <p:ext uri="{BB962C8B-B14F-4D97-AF65-F5344CB8AC3E}">
        <p14:creationId xmlns:p14="http://schemas.microsoft.com/office/powerpoint/2010/main" val="1445786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CDFE151-90D7-4C9C-A529-9521B29289F4}" type="datetimeFigureOut">
              <a:rPr lang="en-US" smtClean="0"/>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F07EB-D5FB-47C9-843C-FED95FEA8489}" type="slidenum">
              <a:rPr lang="en-US" smtClean="0"/>
              <a:t>‹#›</a:t>
            </a:fld>
            <a:endParaRPr lang="en-US"/>
          </a:p>
        </p:txBody>
      </p:sp>
    </p:spTree>
    <p:extLst>
      <p:ext uri="{BB962C8B-B14F-4D97-AF65-F5344CB8AC3E}">
        <p14:creationId xmlns:p14="http://schemas.microsoft.com/office/powerpoint/2010/main" val="2173389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CDFE151-90D7-4C9C-A529-9521B29289F4}" type="datetimeFigureOut">
              <a:rPr lang="en-US" smtClean="0"/>
              <a:t>11/13/2021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0F07EB-D5FB-47C9-843C-FED95FEA8489}" type="slidenum">
              <a:rPr lang="en-US" smtClean="0"/>
              <a:t>‹#›</a:t>
            </a:fld>
            <a:endParaRPr lang="en-US"/>
          </a:p>
        </p:txBody>
      </p:sp>
    </p:spTree>
    <p:extLst>
      <p:ext uri="{BB962C8B-B14F-4D97-AF65-F5344CB8AC3E}">
        <p14:creationId xmlns:p14="http://schemas.microsoft.com/office/powerpoint/2010/main" val="2771657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CDFE151-90D7-4C9C-A529-9521B29289F4}" type="datetimeFigureOut">
              <a:rPr lang="en-US" smtClean="0"/>
              <a:t>11/13/2021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0F07EB-D5FB-47C9-843C-FED95FEA8489}" type="slidenum">
              <a:rPr lang="en-US" smtClean="0"/>
              <a:t>‹#›</a:t>
            </a:fld>
            <a:endParaRPr lang="en-US"/>
          </a:p>
        </p:txBody>
      </p:sp>
    </p:spTree>
    <p:extLst>
      <p:ext uri="{BB962C8B-B14F-4D97-AF65-F5344CB8AC3E}">
        <p14:creationId xmlns:p14="http://schemas.microsoft.com/office/powerpoint/2010/main" val="3178654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DFE151-90D7-4C9C-A529-9521B29289F4}" type="datetimeFigureOut">
              <a:rPr lang="en-US" smtClean="0"/>
              <a:t>11/13/2021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0F07EB-D5FB-47C9-843C-FED95FEA8489}" type="slidenum">
              <a:rPr lang="en-US" smtClean="0"/>
              <a:t>‹#›</a:t>
            </a:fld>
            <a:endParaRPr lang="en-US"/>
          </a:p>
        </p:txBody>
      </p:sp>
    </p:spTree>
    <p:extLst>
      <p:ext uri="{BB962C8B-B14F-4D97-AF65-F5344CB8AC3E}">
        <p14:creationId xmlns:p14="http://schemas.microsoft.com/office/powerpoint/2010/main" val="4183348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CCDFE151-90D7-4C9C-A529-9521B29289F4}" type="datetimeFigureOut">
              <a:rPr lang="en-US" smtClean="0"/>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F07EB-D5FB-47C9-843C-FED95FEA8489}" type="slidenum">
              <a:rPr lang="en-US" smtClean="0"/>
              <a:t>‹#›</a:t>
            </a:fld>
            <a:endParaRPr lang="en-US"/>
          </a:p>
        </p:txBody>
      </p:sp>
    </p:spTree>
    <p:extLst>
      <p:ext uri="{BB962C8B-B14F-4D97-AF65-F5344CB8AC3E}">
        <p14:creationId xmlns:p14="http://schemas.microsoft.com/office/powerpoint/2010/main" val="239764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CCDFE151-90D7-4C9C-A529-9521B29289F4}" type="datetimeFigureOut">
              <a:rPr lang="en-US" smtClean="0"/>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F07EB-D5FB-47C9-843C-FED95FEA8489}" type="slidenum">
              <a:rPr lang="en-US" smtClean="0"/>
              <a:t>‹#›</a:t>
            </a:fld>
            <a:endParaRPr lang="en-US"/>
          </a:p>
        </p:txBody>
      </p:sp>
    </p:spTree>
    <p:extLst>
      <p:ext uri="{BB962C8B-B14F-4D97-AF65-F5344CB8AC3E}">
        <p14:creationId xmlns:p14="http://schemas.microsoft.com/office/powerpoint/2010/main" val="2126326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CCDFE151-90D7-4C9C-A529-9521B29289F4}" type="datetimeFigureOut">
              <a:rPr lang="en-US" smtClean="0"/>
              <a:t>11/13/2021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3C0F07EB-D5FB-47C9-843C-FED95FEA8489}" type="slidenum">
              <a:rPr lang="en-US" smtClean="0"/>
              <a:t>‹#›</a:t>
            </a:fld>
            <a:endParaRPr lang="en-US"/>
          </a:p>
        </p:txBody>
      </p:sp>
    </p:spTree>
    <p:extLst>
      <p:ext uri="{BB962C8B-B14F-4D97-AF65-F5344CB8AC3E}">
        <p14:creationId xmlns:p14="http://schemas.microsoft.com/office/powerpoint/2010/main" val="12520404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comments" Target="../comments/comment1.xml"/><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comments" Target="../comments/comment2.xml"/><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3.sv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9.svg"/><Relationship Id="rId11" Type="http://schemas.openxmlformats.org/officeDocument/2006/relationships/image" Target="../media/image12.png"/><Relationship Id="rId5" Type="http://schemas.openxmlformats.org/officeDocument/2006/relationships/image" Target="../media/image8.png"/><Relationship Id="rId10" Type="http://schemas.openxmlformats.org/officeDocument/2006/relationships/image" Target="../media/image5.svg"/><Relationship Id="rId4" Type="http://schemas.openxmlformats.org/officeDocument/2006/relationships/image" Target="../media/image7.svg"/><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322852D2-B003-4BAD-A97B-4164CF0DAA60}"/>
              </a:ext>
            </a:extLst>
          </p:cNvPr>
          <p:cNvSpPr/>
          <p:nvPr/>
        </p:nvSpPr>
        <p:spPr>
          <a:xfrm>
            <a:off x="0" y="8502095"/>
            <a:ext cx="7772400" cy="1564758"/>
          </a:xfrm>
          <a:prstGeom prst="rect">
            <a:avLst/>
          </a:prstGeom>
          <a:solidFill>
            <a:srgbClr val="F9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9108F1C5-9F9F-48A2-8992-BDBC989DAB5B}"/>
              </a:ext>
            </a:extLst>
          </p:cNvPr>
          <p:cNvSpPr/>
          <p:nvPr/>
        </p:nvSpPr>
        <p:spPr>
          <a:xfrm>
            <a:off x="0" y="4126259"/>
            <a:ext cx="7772400" cy="2713729"/>
          </a:xfrm>
          <a:prstGeom prst="rect">
            <a:avLst/>
          </a:prstGeom>
          <a:solidFill>
            <a:srgbClr val="F9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Placeholder 29">
            <a:extLst>
              <a:ext uri="{FF2B5EF4-FFF2-40B4-BE49-F238E27FC236}">
                <a16:creationId xmlns:a16="http://schemas.microsoft.com/office/drawing/2014/main" id="{61DFD7FF-9BC8-4885-A36A-AF6A40012143}"/>
              </a:ext>
            </a:extLst>
          </p:cNvPr>
          <p:cNvSpPr>
            <a:spLocks noGrp="1"/>
          </p:cNvSpPr>
          <p:nvPr>
            <p:ph type="body" sz="quarter" idx="48"/>
          </p:nvPr>
        </p:nvSpPr>
        <p:spPr>
          <a:xfrm>
            <a:off x="400696" y="999068"/>
            <a:ext cx="6700198" cy="1291257"/>
          </a:xfrm>
        </p:spPr>
        <p:txBody>
          <a:bodyPr/>
          <a:lstStyle/>
          <a:p>
            <a:pPr marL="0" marR="0">
              <a:lnSpc>
                <a:spcPct val="107000"/>
              </a:lnSpc>
              <a:spcBef>
                <a:spcPts val="0"/>
              </a:spcBef>
              <a:spcAft>
                <a:spcPts val="800"/>
              </a:spcAft>
            </a:pPr>
            <a:r>
              <a:rPr lang="en-US">
                <a:effectLst/>
                <a:latin typeface="Poppins" panose="00000500000000000000" pitchFamily="2" charset="0"/>
                <a:ea typeface="Calibri" panose="020F0502020204030204" pitchFamily="34" charset="0"/>
              </a:rPr>
              <a:t>The software industry is set apart by its rapid rate of change, which was unprecedented before the tech boom. This different timeline means that software companies, and their HR teams, face problems that can be either specific to or magnified by their industry. These hurdles include creating a strong company culture in a remote environment onboarding, and retaining employees, and adapting to new systems using change management. </a:t>
            </a:r>
          </a:p>
          <a:p>
            <a:endParaRPr lang="en-US" sz="900">
              <a:latin typeface="Poppins" panose="00000500000000000000" pitchFamily="2" charset="0"/>
            </a:endParaRPr>
          </a:p>
        </p:txBody>
      </p:sp>
      <p:sp>
        <p:nvSpPr>
          <p:cNvPr id="31" name="Text Placeholder 30">
            <a:extLst>
              <a:ext uri="{FF2B5EF4-FFF2-40B4-BE49-F238E27FC236}">
                <a16:creationId xmlns:a16="http://schemas.microsoft.com/office/drawing/2014/main" id="{1F4A32BE-E74A-48A9-AB95-FD2E07D6FF33}"/>
              </a:ext>
            </a:extLst>
          </p:cNvPr>
          <p:cNvSpPr>
            <a:spLocks noGrp="1"/>
          </p:cNvSpPr>
          <p:nvPr>
            <p:ph type="body" sz="quarter" idx="49"/>
          </p:nvPr>
        </p:nvSpPr>
        <p:spPr>
          <a:xfrm>
            <a:off x="400792" y="189020"/>
            <a:ext cx="4294775" cy="756501"/>
          </a:xfrm>
        </p:spPr>
        <p:txBody>
          <a:bodyPr/>
          <a:lstStyle/>
          <a:p>
            <a:r>
              <a:rPr lang="en-US">
                <a:latin typeface="Poppins" panose="00000500000000000000" pitchFamily="2" charset="0"/>
              </a:rPr>
              <a:t>3 Ways Affirma Helps HR Teams in the Software Industry</a:t>
            </a:r>
          </a:p>
        </p:txBody>
      </p:sp>
      <p:sp>
        <p:nvSpPr>
          <p:cNvPr id="32" name="Text Placeholder 11">
            <a:extLst>
              <a:ext uri="{FF2B5EF4-FFF2-40B4-BE49-F238E27FC236}">
                <a16:creationId xmlns:a16="http://schemas.microsoft.com/office/drawing/2014/main" id="{3FBE60E0-4A93-40B1-B286-3A1B7411ED1F}"/>
              </a:ext>
            </a:extLst>
          </p:cNvPr>
          <p:cNvSpPr txBox="1">
            <a:spLocks/>
          </p:cNvSpPr>
          <p:nvPr/>
        </p:nvSpPr>
        <p:spPr>
          <a:xfrm>
            <a:off x="400794" y="2604158"/>
            <a:ext cx="6982198" cy="231773"/>
          </a:xfrm>
          <a:prstGeom prst="rect">
            <a:avLst/>
          </a:prstGeom>
        </p:spPr>
        <p:txBody>
          <a:bodyPr vert="horz" lIns="91440" tIns="45720" rIns="91440" bIns="45720" rtlCol="0">
            <a:noAutofit/>
          </a:bodyPr>
          <a:lstStyle>
            <a:lvl1pPr marL="0" indent="0" algn="l" defTabSz="777240" rtl="0" eaLnBrk="1" latinLnBrk="0" hangingPunct="1">
              <a:lnSpc>
                <a:spcPct val="90000"/>
              </a:lnSpc>
              <a:spcBef>
                <a:spcPts val="850"/>
              </a:spcBef>
              <a:buFont typeface="Arial" panose="020B0604020202020204" pitchFamily="34" charset="0"/>
              <a:buNone/>
              <a:defRPr sz="1200" u="sng" kern="1200" baseline="0">
                <a:solidFill>
                  <a:srgbClr val="213E77"/>
                </a:solidFill>
                <a:uFill>
                  <a:solidFill>
                    <a:srgbClr val="29ACE3"/>
                  </a:solidFill>
                </a:uFill>
                <a:latin typeface="Poppins" panose="00000500000000000000" pitchFamily="2" charset="0"/>
                <a:ea typeface="+mn-ea"/>
                <a:cs typeface="Poppins" panose="00000500000000000000" pitchFamily="2" charset="0"/>
              </a:defRPr>
            </a:lvl1pPr>
            <a:lvl2pPr marL="388620" indent="0" algn="l" defTabSz="777240" rtl="0" eaLnBrk="1" latinLnBrk="0" hangingPunct="1">
              <a:lnSpc>
                <a:spcPct val="90000"/>
              </a:lnSpc>
              <a:spcBef>
                <a:spcPts val="425"/>
              </a:spcBef>
              <a:buFont typeface="Arial" panose="020B0604020202020204" pitchFamily="34" charset="0"/>
              <a:buNone/>
              <a:defRPr sz="1200" kern="1200">
                <a:solidFill>
                  <a:schemeClr val="tx1"/>
                </a:solidFill>
                <a:latin typeface="Poppins" panose="00000500000000000000" pitchFamily="2" charset="0"/>
                <a:ea typeface="+mn-ea"/>
                <a:cs typeface="Poppins" panose="00000500000000000000" pitchFamily="2" charset="0"/>
              </a:defRPr>
            </a:lvl2pPr>
            <a:lvl3pPr marL="777240" indent="0" algn="l" defTabSz="777240" rtl="0" eaLnBrk="1" latinLnBrk="0" hangingPunct="1">
              <a:lnSpc>
                <a:spcPct val="90000"/>
              </a:lnSpc>
              <a:spcBef>
                <a:spcPts val="425"/>
              </a:spcBef>
              <a:buFont typeface="Arial" panose="020B0604020202020204" pitchFamily="34" charset="0"/>
              <a:buNone/>
              <a:defRPr sz="1200" kern="1200">
                <a:solidFill>
                  <a:schemeClr val="tx1"/>
                </a:solidFill>
                <a:latin typeface="Poppins" panose="00000500000000000000" pitchFamily="2" charset="0"/>
                <a:ea typeface="+mn-ea"/>
                <a:cs typeface="Poppins" panose="00000500000000000000" pitchFamily="2" charset="0"/>
              </a:defRPr>
            </a:lvl3pPr>
            <a:lvl4pPr marL="1165860" indent="0" algn="l" defTabSz="777240" rtl="0" eaLnBrk="1" latinLnBrk="0" hangingPunct="1">
              <a:lnSpc>
                <a:spcPct val="90000"/>
              </a:lnSpc>
              <a:spcBef>
                <a:spcPts val="425"/>
              </a:spcBef>
              <a:buFont typeface="Arial" panose="020B0604020202020204" pitchFamily="34" charset="0"/>
              <a:buNone/>
              <a:defRPr sz="1200" kern="1200">
                <a:solidFill>
                  <a:schemeClr val="tx1"/>
                </a:solidFill>
                <a:latin typeface="Poppins" panose="00000500000000000000" pitchFamily="2" charset="0"/>
                <a:ea typeface="+mn-ea"/>
                <a:cs typeface="Poppins" panose="00000500000000000000" pitchFamily="2" charset="0"/>
              </a:defRPr>
            </a:lvl4pPr>
            <a:lvl5pPr marL="1554480" indent="0" algn="l" defTabSz="777240" rtl="0" eaLnBrk="1" latinLnBrk="0" hangingPunct="1">
              <a:lnSpc>
                <a:spcPct val="90000"/>
              </a:lnSpc>
              <a:spcBef>
                <a:spcPts val="425"/>
              </a:spcBef>
              <a:buFont typeface="Arial" panose="020B0604020202020204" pitchFamily="34" charset="0"/>
              <a:buNone/>
              <a:defRPr sz="1200" kern="1200">
                <a:solidFill>
                  <a:schemeClr val="tx1"/>
                </a:solidFill>
                <a:latin typeface="Poppins" panose="00000500000000000000" pitchFamily="2" charset="0"/>
                <a:ea typeface="+mn-ea"/>
                <a:cs typeface="Poppins" panose="00000500000000000000" pitchFamily="2"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b="1" u="none"/>
              <a:t>1. Developing a Strong Culture with a Remote Workforce</a:t>
            </a:r>
          </a:p>
          <a:p>
            <a:endParaRPr lang="en-US"/>
          </a:p>
        </p:txBody>
      </p:sp>
      <p:sp>
        <p:nvSpPr>
          <p:cNvPr id="35" name="Text Placeholder 34">
            <a:extLst>
              <a:ext uri="{FF2B5EF4-FFF2-40B4-BE49-F238E27FC236}">
                <a16:creationId xmlns:a16="http://schemas.microsoft.com/office/drawing/2014/main" id="{14D1008B-B6D6-4C53-839F-7BAE08DC96A6}"/>
              </a:ext>
            </a:extLst>
          </p:cNvPr>
          <p:cNvSpPr>
            <a:spLocks noGrp="1"/>
          </p:cNvSpPr>
          <p:nvPr>
            <p:ph type="body" sz="quarter" idx="56"/>
          </p:nvPr>
        </p:nvSpPr>
        <p:spPr>
          <a:xfrm>
            <a:off x="400696" y="5639757"/>
            <a:ext cx="3167642" cy="1200231"/>
          </a:xfrm>
        </p:spPr>
        <p:txBody>
          <a:bodyPr>
            <a:noAutofit/>
          </a:bodyPr>
          <a:lstStyle/>
          <a:p>
            <a:pPr marL="342900" marR="0" lvl="0" indent="-342900">
              <a:lnSpc>
                <a:spcPct val="107000"/>
              </a:lnSpc>
              <a:spcBef>
                <a:spcPts val="0"/>
              </a:spcBef>
              <a:spcAft>
                <a:spcPts val="0"/>
              </a:spcAft>
              <a:buFont typeface="Calibri" panose="020F0502020204030204" pitchFamily="34" charset="0"/>
              <a:buChar char="-"/>
            </a:pPr>
            <a:r>
              <a:rPr lang="en-US" sz="1200">
                <a:effectLst/>
                <a:latin typeface="Poppins" panose="00000500000000000000" pitchFamily="2" charset="0"/>
                <a:ea typeface="Calibri" panose="020F0502020204030204" pitchFamily="34" charset="0"/>
              </a:rPr>
              <a:t>Fosters meaningful work relationships</a:t>
            </a:r>
          </a:p>
          <a:p>
            <a:pPr marL="342900" marR="0" lvl="0" indent="-342900">
              <a:lnSpc>
                <a:spcPct val="107000"/>
              </a:lnSpc>
              <a:spcBef>
                <a:spcPts val="0"/>
              </a:spcBef>
              <a:spcAft>
                <a:spcPts val="800"/>
              </a:spcAft>
              <a:buFont typeface="Calibri" panose="020F0502020204030204" pitchFamily="34" charset="0"/>
              <a:buChar char="-"/>
            </a:pPr>
            <a:r>
              <a:rPr lang="en-US" sz="1200">
                <a:effectLst/>
                <a:latin typeface="Poppins" panose="00000500000000000000" pitchFamily="2" charset="0"/>
                <a:ea typeface="Calibri" panose="020F0502020204030204" pitchFamily="34" charset="0"/>
              </a:rPr>
              <a:t>Allows HR leaders to communicate the organization’s purpose and values</a:t>
            </a:r>
          </a:p>
          <a:p>
            <a:pPr marR="0" lvl="0">
              <a:lnSpc>
                <a:spcPct val="107000"/>
              </a:lnSpc>
              <a:spcBef>
                <a:spcPts val="0"/>
              </a:spcBef>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endParaRPr lang="en-US" sz="1100">
              <a:latin typeface="Poppins" panose="020B0604020202020204" charset="0"/>
              <a:cs typeface="Poppins" panose="020B0604020202020204" charset="0"/>
            </a:endParaRPr>
          </a:p>
        </p:txBody>
      </p:sp>
      <p:sp>
        <p:nvSpPr>
          <p:cNvPr id="13" name="Text Placeholder 34">
            <a:extLst>
              <a:ext uri="{FF2B5EF4-FFF2-40B4-BE49-F238E27FC236}">
                <a16:creationId xmlns:a16="http://schemas.microsoft.com/office/drawing/2014/main" id="{49E6573E-B01D-48E7-BCC3-429AE26DE810}"/>
              </a:ext>
            </a:extLst>
          </p:cNvPr>
          <p:cNvSpPr txBox="1">
            <a:spLocks/>
          </p:cNvSpPr>
          <p:nvPr/>
        </p:nvSpPr>
        <p:spPr>
          <a:xfrm>
            <a:off x="1249431" y="5637967"/>
            <a:ext cx="5273538" cy="1816857"/>
          </a:xfrm>
          <a:prstGeom prst="rect">
            <a:avLst/>
          </a:prstGeom>
        </p:spPr>
        <p:txBody>
          <a:bodyPr vert="horz" lIns="91440" tIns="45720" rIns="91440" bIns="45720" rtlCol="0">
            <a:noAutofit/>
          </a:bodyPr>
          <a:lstStyle>
            <a:lvl1pPr marL="0" indent="0" algn="l" defTabSz="777240" rtl="0" eaLnBrk="1" latinLnBrk="0" hangingPunct="1">
              <a:lnSpc>
                <a:spcPct val="90000"/>
              </a:lnSpc>
              <a:spcBef>
                <a:spcPts val="850"/>
              </a:spcBef>
              <a:buFont typeface="Arial" panose="020B0604020202020204" pitchFamily="34" charset="0"/>
              <a:buNone/>
              <a:defRPr sz="900" kern="1200" baseline="0">
                <a:solidFill>
                  <a:schemeClr val="tx1"/>
                </a:solidFill>
                <a:latin typeface="Poppins SemiBold" panose="00000700000000000000" pitchFamily="2" charset="0"/>
                <a:ea typeface="+mn-ea"/>
                <a:cs typeface="Poppins" panose="00000500000000000000" pitchFamily="2" charset="0"/>
              </a:defRPr>
            </a:lvl1pPr>
            <a:lvl2pPr marL="38862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2pPr>
            <a:lvl3pPr marL="77724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3pPr>
            <a:lvl4pPr marL="116586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4pPr>
            <a:lvl5pPr marL="155448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endParaRPr lang="en-US" sz="1100">
              <a:latin typeface="Poppins" panose="020B0604020202020204" charset="0"/>
              <a:cs typeface="Poppins" panose="020B0604020202020204" charset="0"/>
            </a:endParaRPr>
          </a:p>
        </p:txBody>
      </p:sp>
      <p:sp>
        <p:nvSpPr>
          <p:cNvPr id="14" name="Text Placeholder 34">
            <a:extLst>
              <a:ext uri="{FF2B5EF4-FFF2-40B4-BE49-F238E27FC236}">
                <a16:creationId xmlns:a16="http://schemas.microsoft.com/office/drawing/2014/main" id="{0C52C3BB-C8A5-409C-9EC5-5F4243E2AF79}"/>
              </a:ext>
            </a:extLst>
          </p:cNvPr>
          <p:cNvSpPr txBox="1">
            <a:spLocks/>
          </p:cNvSpPr>
          <p:nvPr/>
        </p:nvSpPr>
        <p:spPr>
          <a:xfrm>
            <a:off x="3568338" y="5639757"/>
            <a:ext cx="3167642" cy="1200231"/>
          </a:xfrm>
          <a:prstGeom prst="rect">
            <a:avLst/>
          </a:prstGeom>
        </p:spPr>
        <p:txBody>
          <a:bodyPr vert="horz" lIns="91440" tIns="45720" rIns="91440" bIns="45720" rtlCol="0">
            <a:noAutofit/>
          </a:bodyPr>
          <a:lstStyle>
            <a:lvl1pPr marL="0" indent="0" algn="l" defTabSz="777240" rtl="0" eaLnBrk="1" latinLnBrk="0" hangingPunct="1">
              <a:lnSpc>
                <a:spcPct val="90000"/>
              </a:lnSpc>
              <a:spcBef>
                <a:spcPts val="850"/>
              </a:spcBef>
              <a:buFont typeface="Arial" panose="020B0604020202020204" pitchFamily="34" charset="0"/>
              <a:buNone/>
              <a:defRPr sz="900" kern="1200" baseline="0">
                <a:solidFill>
                  <a:schemeClr val="tx1"/>
                </a:solidFill>
                <a:latin typeface="Poppins SemiBold" panose="00000700000000000000" pitchFamily="2" charset="0"/>
                <a:ea typeface="+mn-ea"/>
                <a:cs typeface="Poppins" panose="00000500000000000000" pitchFamily="2" charset="0"/>
              </a:defRPr>
            </a:lvl1pPr>
            <a:lvl2pPr marL="38862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2pPr>
            <a:lvl3pPr marL="77724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3pPr>
            <a:lvl4pPr marL="116586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4pPr>
            <a:lvl5pPr marL="155448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342900" marR="0" lvl="0" indent="-342900">
              <a:lnSpc>
                <a:spcPct val="107000"/>
              </a:lnSpc>
              <a:spcBef>
                <a:spcPts val="0"/>
              </a:spcBef>
              <a:spcAft>
                <a:spcPts val="0"/>
              </a:spcAft>
              <a:buFont typeface="Calibri" panose="020F0502020204030204" pitchFamily="34" charset="0"/>
              <a:buChar char="-"/>
            </a:pPr>
            <a:r>
              <a:rPr lang="en-US" sz="1200">
                <a:effectLst/>
                <a:latin typeface="Poppins" panose="00000500000000000000" pitchFamily="2" charset="0"/>
                <a:ea typeface="Calibri" panose="020F0502020204030204" pitchFamily="34" charset="0"/>
              </a:rPr>
              <a:t>Establishes a greater connection to their tasks </a:t>
            </a:r>
          </a:p>
          <a:p>
            <a:pPr marL="342900" marR="0" lvl="0" indent="-342900">
              <a:lnSpc>
                <a:spcPct val="107000"/>
              </a:lnSpc>
              <a:spcBef>
                <a:spcPts val="0"/>
              </a:spcBef>
              <a:spcAft>
                <a:spcPts val="0"/>
              </a:spcAft>
              <a:buFont typeface="Calibri" panose="020F0502020204030204" pitchFamily="34" charset="0"/>
              <a:buChar char="-"/>
            </a:pPr>
            <a:r>
              <a:rPr lang="en-US" sz="1200">
                <a:effectLst/>
                <a:latin typeface="Poppins" panose="00000500000000000000" pitchFamily="2" charset="0"/>
                <a:ea typeface="Calibri" panose="020F0502020204030204" pitchFamily="34" charset="0"/>
              </a:rPr>
              <a:t>Motivates employees to continue striving for their and the company’s goals</a:t>
            </a:r>
          </a:p>
        </p:txBody>
      </p:sp>
      <p:sp>
        <p:nvSpPr>
          <p:cNvPr id="16" name="Text Placeholder 10">
            <a:extLst>
              <a:ext uri="{FF2B5EF4-FFF2-40B4-BE49-F238E27FC236}">
                <a16:creationId xmlns:a16="http://schemas.microsoft.com/office/drawing/2014/main" id="{69654EB2-D685-49D3-B134-A64F2AAA4A62}"/>
              </a:ext>
            </a:extLst>
          </p:cNvPr>
          <p:cNvSpPr txBox="1">
            <a:spLocks/>
          </p:cNvSpPr>
          <p:nvPr/>
        </p:nvSpPr>
        <p:spPr>
          <a:xfrm>
            <a:off x="400696" y="4273920"/>
            <a:ext cx="7169876" cy="1248825"/>
          </a:xfrm>
          <a:prstGeom prst="rect">
            <a:avLst/>
          </a:prstGeom>
        </p:spPr>
        <p:txBody>
          <a:bodyPr vert="horz" lIns="91440" tIns="45720" rIns="91440" bIns="45720" rtlCol="0">
            <a:noAutofit/>
          </a:bodyPr>
          <a:lstStyle>
            <a:lvl1pPr marL="0" indent="0" algn="l" defTabSz="777240" rtl="0" eaLnBrk="1" latinLnBrk="0" hangingPunct="1">
              <a:lnSpc>
                <a:spcPts val="1280"/>
              </a:lnSpc>
              <a:spcBef>
                <a:spcPts val="0"/>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1pPr>
            <a:lvl2pPr marL="38862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2pPr>
            <a:lvl3pPr marL="77724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3pPr>
            <a:lvl4pPr marL="116586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4pPr>
            <a:lvl5pPr marL="155448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nSpc>
                <a:spcPct val="107000"/>
              </a:lnSpc>
              <a:spcAft>
                <a:spcPts val="800"/>
              </a:spcAft>
            </a:pPr>
            <a:r>
              <a:rPr lang="en-US" sz="1400" b="1">
                <a:solidFill>
                  <a:srgbClr val="002060"/>
                </a:solidFill>
                <a:ea typeface="Calibri" panose="020F0502020204030204" pitchFamily="34" charset="0"/>
              </a:rPr>
              <a:t>Our Solution: Clear and Fast Communication with Microsoft Teams</a:t>
            </a:r>
          </a:p>
          <a:p>
            <a:pPr marL="0" marR="0">
              <a:lnSpc>
                <a:spcPct val="107000"/>
              </a:lnSpc>
              <a:spcBef>
                <a:spcPts val="0"/>
              </a:spcBef>
              <a:spcAft>
                <a:spcPts val="800"/>
              </a:spcAft>
            </a:pPr>
            <a:r>
              <a:rPr lang="en-US" sz="1200">
                <a:effectLst/>
                <a:ea typeface="Calibri" panose="020F0502020204030204" pitchFamily="34" charset="0"/>
              </a:rPr>
              <a:t>Our Modern workplace consultants help HR leaders in the Software space leverage Microsoft Teams to strengthen communication processes for both daily interaction and collaboration and notification of new company-wide procedures and policies. </a:t>
            </a:r>
          </a:p>
          <a:p>
            <a:pPr>
              <a:lnSpc>
                <a:spcPct val="107000"/>
              </a:lnSpc>
              <a:spcAft>
                <a:spcPts val="800"/>
              </a:spcAft>
            </a:pPr>
            <a:r>
              <a:rPr lang="en-US" sz="1200">
                <a:effectLst/>
                <a:ea typeface="Calibri" panose="020F0502020204030204" pitchFamily="34" charset="0"/>
              </a:rPr>
              <a:t>Microsoft Teams helps develop a strong remote company culture by:</a:t>
            </a:r>
          </a:p>
          <a:p>
            <a:pPr marL="0" marR="0">
              <a:lnSpc>
                <a:spcPct val="107000"/>
              </a:lnSpc>
              <a:spcBef>
                <a:spcPts val="0"/>
              </a:spcBef>
              <a:spcAft>
                <a:spcPts val="800"/>
              </a:spcAft>
            </a:pPr>
            <a:endParaRPr lang="en-US" sz="1200">
              <a:effectLst/>
              <a:ea typeface="Calibri" panose="020F0502020204030204" pitchFamily="34" charset="0"/>
            </a:endParaRPr>
          </a:p>
        </p:txBody>
      </p:sp>
      <p:sp>
        <p:nvSpPr>
          <p:cNvPr id="17" name="Text Placeholder 10">
            <a:extLst>
              <a:ext uri="{FF2B5EF4-FFF2-40B4-BE49-F238E27FC236}">
                <a16:creationId xmlns:a16="http://schemas.microsoft.com/office/drawing/2014/main" id="{9B0BFA43-F69F-47E1-A0CB-6CD7F3F097F6}"/>
              </a:ext>
            </a:extLst>
          </p:cNvPr>
          <p:cNvSpPr txBox="1">
            <a:spLocks/>
          </p:cNvSpPr>
          <p:nvPr/>
        </p:nvSpPr>
        <p:spPr>
          <a:xfrm>
            <a:off x="628650" y="8371384"/>
            <a:ext cx="6700103" cy="1908185"/>
          </a:xfrm>
          <a:prstGeom prst="rect">
            <a:avLst/>
          </a:prstGeom>
        </p:spPr>
        <p:txBody>
          <a:bodyPr vert="horz" lIns="91440" tIns="45720" rIns="91440" bIns="45720" rtlCol="0">
            <a:noAutofit/>
          </a:bodyPr>
          <a:lstStyle>
            <a:lvl1pPr marL="0" indent="0" algn="l" defTabSz="777240" rtl="0" eaLnBrk="1" latinLnBrk="0" hangingPunct="1">
              <a:lnSpc>
                <a:spcPts val="1280"/>
              </a:lnSpc>
              <a:spcBef>
                <a:spcPts val="0"/>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1pPr>
            <a:lvl2pPr marL="38862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2pPr>
            <a:lvl3pPr marL="77724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3pPr>
            <a:lvl4pPr marL="116586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4pPr>
            <a:lvl5pPr marL="155448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nSpc>
                <a:spcPts val="1600"/>
              </a:lnSpc>
            </a:pPr>
            <a:r>
              <a:rPr lang="en-US" sz="1200">
                <a:ea typeface="Calibri" panose="020F0502020204030204" pitchFamily="34" charset="0"/>
              </a:rPr>
              <a:t> </a:t>
            </a:r>
            <a:endParaRPr lang="en-US" sz="1200" b="1" i="1"/>
          </a:p>
        </p:txBody>
      </p:sp>
      <p:sp>
        <p:nvSpPr>
          <p:cNvPr id="19" name="TextBox 18">
            <a:extLst>
              <a:ext uri="{FF2B5EF4-FFF2-40B4-BE49-F238E27FC236}">
                <a16:creationId xmlns:a16="http://schemas.microsoft.com/office/drawing/2014/main" id="{DFE66E98-0EC7-461B-89B5-6D59AA9FF9D0}"/>
              </a:ext>
            </a:extLst>
          </p:cNvPr>
          <p:cNvSpPr txBox="1"/>
          <p:nvPr/>
        </p:nvSpPr>
        <p:spPr>
          <a:xfrm>
            <a:off x="400794" y="7119085"/>
            <a:ext cx="6927959" cy="1209627"/>
          </a:xfrm>
          <a:prstGeom prst="rect">
            <a:avLst/>
          </a:prstGeom>
          <a:noFill/>
        </p:spPr>
        <p:txBody>
          <a:bodyPr wrap="square">
            <a:spAutoFit/>
          </a:bodyPr>
          <a:lstStyle/>
          <a:p>
            <a:pPr marL="0" marR="0">
              <a:lnSpc>
                <a:spcPct val="107000"/>
              </a:lnSpc>
              <a:spcBef>
                <a:spcPts val="0"/>
              </a:spcBef>
              <a:spcAft>
                <a:spcPts val="800"/>
              </a:spcAft>
            </a:pPr>
            <a:r>
              <a:rPr lang="en-US" sz="1400" b="1">
                <a:solidFill>
                  <a:srgbClr val="002060"/>
                </a:solidFill>
                <a:latin typeface="Poppins" panose="00000500000000000000" pitchFamily="2" charset="0"/>
                <a:ea typeface="Calibri" panose="020F0502020204030204" pitchFamily="34" charset="0"/>
                <a:cs typeface="Poppins" panose="00000500000000000000" pitchFamily="2" charset="0"/>
              </a:rPr>
              <a:t>2. </a:t>
            </a:r>
            <a:r>
              <a:rPr lang="en-US" sz="1400" b="1">
                <a:solidFill>
                  <a:srgbClr val="002060"/>
                </a:solidFill>
                <a:effectLst/>
                <a:latin typeface="Poppins" panose="00000500000000000000" pitchFamily="2" charset="0"/>
                <a:ea typeface="Calibri" panose="020F0502020204030204" pitchFamily="34" charset="0"/>
                <a:cs typeface="Poppins" panose="00000500000000000000" pitchFamily="2" charset="0"/>
              </a:rPr>
              <a:t>Hiring, Onboarding, and Retaining Remote Employees</a:t>
            </a:r>
            <a:endParaRPr lang="en-US" sz="1400">
              <a:solidFill>
                <a:srgbClr val="002060"/>
              </a:solidFill>
              <a:effectLst/>
              <a:latin typeface="Poppins" panose="00000500000000000000" pitchFamily="2" charset="0"/>
              <a:ea typeface="Calibri" panose="020F0502020204030204" pitchFamily="34" charset="0"/>
              <a:cs typeface="Poppins" panose="00000500000000000000" pitchFamily="2" charset="0"/>
            </a:endParaRPr>
          </a:p>
          <a:p>
            <a:pPr marL="0" marR="0">
              <a:lnSpc>
                <a:spcPct val="107000"/>
              </a:lnSpc>
              <a:spcBef>
                <a:spcPts val="0"/>
              </a:spcBef>
              <a:spcAft>
                <a:spcPts val="800"/>
              </a:spcAft>
            </a:pPr>
            <a:r>
              <a:rPr lang="en-US" sz="1200">
                <a:effectLst/>
                <a:latin typeface="Poppins" panose="00000500000000000000" pitchFamily="2" charset="0"/>
                <a:ea typeface="Calibri" panose="020F0502020204030204" pitchFamily="34" charset="0"/>
                <a:cs typeface="Poppins" panose="00000500000000000000" pitchFamily="2" charset="0"/>
              </a:rPr>
              <a:t>Finding and retaining excellent software employees is critical but the onboarding process can be tedious for HR departments. With the high-speed nature of the software industry, HR teams must take new hires through the onboarding process efficiently so that they can begin sharing their skills with the organization. </a:t>
            </a:r>
          </a:p>
        </p:txBody>
      </p:sp>
      <p:sp>
        <p:nvSpPr>
          <p:cNvPr id="22" name="Text Placeholder 29">
            <a:extLst>
              <a:ext uri="{FF2B5EF4-FFF2-40B4-BE49-F238E27FC236}">
                <a16:creationId xmlns:a16="http://schemas.microsoft.com/office/drawing/2014/main" id="{6D0B5CB0-36D4-4918-B5D2-450C89BF0F7A}"/>
              </a:ext>
            </a:extLst>
          </p:cNvPr>
          <p:cNvSpPr txBox="1">
            <a:spLocks/>
          </p:cNvSpPr>
          <p:nvPr/>
        </p:nvSpPr>
        <p:spPr>
          <a:xfrm>
            <a:off x="400698" y="2925091"/>
            <a:ext cx="6928056" cy="1013256"/>
          </a:xfrm>
          <a:prstGeom prst="rect">
            <a:avLst/>
          </a:prstGeom>
        </p:spPr>
        <p:txBody>
          <a:bodyPr vert="horz" lIns="91440" tIns="45720" rIns="91440" bIns="45720" rtlCol="0">
            <a:noAutofit/>
          </a:bodyPr>
          <a:lstStyle>
            <a:lvl1pPr marL="0" indent="0" algn="l" defTabSz="777240" rtl="0" eaLnBrk="1" latinLnBrk="0" hangingPunct="1">
              <a:lnSpc>
                <a:spcPts val="1640"/>
              </a:lnSpc>
              <a:spcBef>
                <a:spcPts val="0"/>
              </a:spcBef>
              <a:buFont typeface="Arial" panose="020B0604020202020204" pitchFamily="34" charset="0"/>
              <a:buNone/>
              <a:defRPr sz="1200" kern="1200" baseline="0">
                <a:solidFill>
                  <a:schemeClr val="bg1"/>
                </a:solidFill>
                <a:latin typeface="Poppins Light" panose="00000400000000000000" pitchFamily="2" charset="0"/>
                <a:ea typeface="+mn-ea"/>
                <a:cs typeface="Poppins" panose="00000500000000000000" pitchFamily="2" charset="0"/>
              </a:defRPr>
            </a:lvl1pPr>
            <a:lvl2pPr marL="388620" indent="0" algn="l" defTabSz="777240" rtl="0" eaLnBrk="1" latinLnBrk="0" hangingPunct="1">
              <a:lnSpc>
                <a:spcPts val="1000"/>
              </a:lnSpc>
              <a:spcBef>
                <a:spcPts val="425"/>
              </a:spcBef>
              <a:buFont typeface="Arial" panose="020B0604020202020204" pitchFamily="34" charset="0"/>
              <a:buNone/>
              <a:defRPr sz="1200" kern="1200" baseline="0">
                <a:solidFill>
                  <a:schemeClr val="bg1"/>
                </a:solidFill>
                <a:latin typeface="Poppins Light" panose="00000400000000000000" pitchFamily="2" charset="0"/>
                <a:ea typeface="+mn-ea"/>
                <a:cs typeface="Poppins" panose="00000500000000000000" pitchFamily="2" charset="0"/>
              </a:defRPr>
            </a:lvl2pPr>
            <a:lvl3pPr marL="777240" indent="0" algn="l" defTabSz="777240" rtl="0" eaLnBrk="1" latinLnBrk="0" hangingPunct="1">
              <a:lnSpc>
                <a:spcPts val="1000"/>
              </a:lnSpc>
              <a:spcBef>
                <a:spcPts val="425"/>
              </a:spcBef>
              <a:buFont typeface="Arial" panose="020B0604020202020204" pitchFamily="34" charset="0"/>
              <a:buNone/>
              <a:defRPr sz="1200" kern="1200" baseline="0">
                <a:solidFill>
                  <a:schemeClr val="bg1"/>
                </a:solidFill>
                <a:latin typeface="Poppins Light" panose="00000400000000000000" pitchFamily="2" charset="0"/>
                <a:ea typeface="+mn-ea"/>
                <a:cs typeface="Poppins" panose="00000500000000000000" pitchFamily="2" charset="0"/>
              </a:defRPr>
            </a:lvl3pPr>
            <a:lvl4pPr marL="1165860" indent="0" algn="l" defTabSz="777240" rtl="0" eaLnBrk="1" latinLnBrk="0" hangingPunct="1">
              <a:lnSpc>
                <a:spcPts val="1000"/>
              </a:lnSpc>
              <a:spcBef>
                <a:spcPts val="425"/>
              </a:spcBef>
              <a:buFont typeface="Arial" panose="020B0604020202020204" pitchFamily="34" charset="0"/>
              <a:buNone/>
              <a:defRPr sz="1200" kern="1200" baseline="0">
                <a:solidFill>
                  <a:schemeClr val="bg1"/>
                </a:solidFill>
                <a:latin typeface="Poppins Light" panose="00000400000000000000" pitchFamily="2" charset="0"/>
                <a:ea typeface="+mn-ea"/>
                <a:cs typeface="Poppins" panose="00000500000000000000" pitchFamily="2" charset="0"/>
              </a:defRPr>
            </a:lvl4pPr>
            <a:lvl5pPr marL="1554480" indent="0" algn="l" defTabSz="777240" rtl="0" eaLnBrk="1" latinLnBrk="0" hangingPunct="1">
              <a:lnSpc>
                <a:spcPts val="1000"/>
              </a:lnSpc>
              <a:spcBef>
                <a:spcPts val="425"/>
              </a:spcBef>
              <a:buFont typeface="Arial" panose="020B0604020202020204" pitchFamily="34" charset="0"/>
              <a:buNone/>
              <a:defRPr sz="1200" kern="1200" baseline="0">
                <a:solidFill>
                  <a:schemeClr val="bg1"/>
                </a:solidFill>
                <a:latin typeface="Poppins Light" panose="00000400000000000000" pitchFamily="2" charset="0"/>
                <a:ea typeface="+mn-ea"/>
                <a:cs typeface="Poppins" panose="00000500000000000000" pitchFamily="2"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nSpc>
                <a:spcPct val="107000"/>
              </a:lnSpc>
              <a:spcAft>
                <a:spcPts val="800"/>
              </a:spcAft>
            </a:pPr>
            <a:r>
              <a:rPr lang="en-US">
                <a:solidFill>
                  <a:schemeClr val="tx1"/>
                </a:solidFill>
                <a:latin typeface="Poppins" panose="00000500000000000000" pitchFamily="2" charset="0"/>
                <a:ea typeface="Calibri" panose="020F0502020204030204" pitchFamily="34" charset="0"/>
              </a:rPr>
              <a:t>Software companies are moving to remote or satellite business approaches to reduce overhead, decrease their carbon footprint, or allow more flexibility for their employees. Despite these benefits, a poor internal culture results in lackluster collaboration and ineffective communication, making it essential that organizations prioritize a strong sense of community.</a:t>
            </a:r>
          </a:p>
          <a:p>
            <a:endParaRPr lang="en-US"/>
          </a:p>
        </p:txBody>
      </p:sp>
      <p:sp>
        <p:nvSpPr>
          <p:cNvPr id="24" name="TextBox 23">
            <a:extLst>
              <a:ext uri="{FF2B5EF4-FFF2-40B4-BE49-F238E27FC236}">
                <a16:creationId xmlns:a16="http://schemas.microsoft.com/office/drawing/2014/main" id="{DAFE2A6B-B6C5-45D5-8910-30AED99CC60C}"/>
              </a:ext>
            </a:extLst>
          </p:cNvPr>
          <p:cNvSpPr txBox="1"/>
          <p:nvPr/>
        </p:nvSpPr>
        <p:spPr>
          <a:xfrm>
            <a:off x="400696" y="9074325"/>
            <a:ext cx="6743054" cy="678904"/>
          </a:xfrm>
          <a:prstGeom prst="rect">
            <a:avLst/>
          </a:prstGeom>
          <a:noFill/>
        </p:spPr>
        <p:txBody>
          <a:bodyPr wrap="square">
            <a:spAutoFit/>
          </a:bodyPr>
          <a:lstStyle/>
          <a:p>
            <a:pPr marL="0" marR="0">
              <a:lnSpc>
                <a:spcPct val="107000"/>
              </a:lnSpc>
              <a:spcBef>
                <a:spcPts val="0"/>
              </a:spcBef>
              <a:spcAft>
                <a:spcPts val="800"/>
              </a:spcAft>
            </a:pPr>
            <a:r>
              <a:rPr lang="en-US" sz="1200">
                <a:effectLst/>
                <a:latin typeface="Poppins" panose="00000500000000000000" pitchFamily="2" charset="0"/>
                <a:ea typeface="Calibri" panose="020F0502020204030204" pitchFamily="34" charset="0"/>
                <a:cs typeface="Poppins" panose="00000500000000000000" pitchFamily="2" charset="0"/>
              </a:rPr>
              <a:t>We implement, customize, and configure SharePoint and the Microsoft Power Platform to help HR leaders to reduce time spent on repetitive tasks, ease the onboarding process, and enhance new employee training.</a:t>
            </a:r>
          </a:p>
        </p:txBody>
      </p:sp>
      <p:sp>
        <p:nvSpPr>
          <p:cNvPr id="25" name="Text Placeholder 53">
            <a:extLst>
              <a:ext uri="{FF2B5EF4-FFF2-40B4-BE49-F238E27FC236}">
                <a16:creationId xmlns:a16="http://schemas.microsoft.com/office/drawing/2014/main" id="{C0F4F154-1BFA-44FD-B5AE-5F8FF8F50E36}"/>
              </a:ext>
            </a:extLst>
          </p:cNvPr>
          <p:cNvSpPr txBox="1">
            <a:spLocks/>
          </p:cNvSpPr>
          <p:nvPr/>
        </p:nvSpPr>
        <p:spPr>
          <a:xfrm>
            <a:off x="400696" y="8643354"/>
            <a:ext cx="6743054" cy="289712"/>
          </a:xfrm>
          <a:prstGeom prst="rect">
            <a:avLst/>
          </a:prstGeom>
        </p:spPr>
        <p:txBody>
          <a:bodyPr vert="horz" lIns="91440" tIns="45720" rIns="91440" bIns="45720" rtlCol="0">
            <a:noAutofit/>
          </a:bodyPr>
          <a:lstStyle>
            <a:lvl1pPr marL="0" indent="0" algn="l" defTabSz="777240" rtl="0" eaLnBrk="1" latinLnBrk="0" hangingPunct="1">
              <a:lnSpc>
                <a:spcPct val="90000"/>
              </a:lnSpc>
              <a:spcBef>
                <a:spcPts val="850"/>
              </a:spcBef>
              <a:buFont typeface="Arial" panose="020B0604020202020204" pitchFamily="34" charset="0"/>
              <a:buNone/>
              <a:defRPr sz="1200" u="sng" kern="1200" baseline="0">
                <a:solidFill>
                  <a:srgbClr val="213E77"/>
                </a:solidFill>
                <a:uFill>
                  <a:solidFill>
                    <a:srgbClr val="29ACE3"/>
                  </a:solidFill>
                </a:uFill>
                <a:latin typeface="Poppins" panose="00000500000000000000" pitchFamily="2" charset="0"/>
                <a:ea typeface="+mn-ea"/>
                <a:cs typeface="Poppins" panose="00000500000000000000" pitchFamily="2" charset="0"/>
              </a:defRPr>
            </a:lvl1pPr>
            <a:lvl2pPr marL="388620" indent="0" algn="l" defTabSz="777240" rtl="0" eaLnBrk="1" latinLnBrk="0" hangingPunct="1">
              <a:lnSpc>
                <a:spcPct val="90000"/>
              </a:lnSpc>
              <a:spcBef>
                <a:spcPts val="425"/>
              </a:spcBef>
              <a:buFont typeface="Arial" panose="020B0604020202020204" pitchFamily="34" charset="0"/>
              <a:buNone/>
              <a:defRPr sz="1200" kern="1200">
                <a:solidFill>
                  <a:schemeClr val="tx1"/>
                </a:solidFill>
                <a:latin typeface="Poppins" panose="00000500000000000000" pitchFamily="2" charset="0"/>
                <a:ea typeface="+mn-ea"/>
                <a:cs typeface="Poppins" panose="00000500000000000000" pitchFamily="2" charset="0"/>
              </a:defRPr>
            </a:lvl2pPr>
            <a:lvl3pPr marL="777240" indent="0" algn="l" defTabSz="777240" rtl="0" eaLnBrk="1" latinLnBrk="0" hangingPunct="1">
              <a:lnSpc>
                <a:spcPct val="90000"/>
              </a:lnSpc>
              <a:spcBef>
                <a:spcPts val="425"/>
              </a:spcBef>
              <a:buFont typeface="Arial" panose="020B0604020202020204" pitchFamily="34" charset="0"/>
              <a:buNone/>
              <a:defRPr sz="1200" kern="1200">
                <a:solidFill>
                  <a:schemeClr val="tx1"/>
                </a:solidFill>
                <a:latin typeface="Poppins" panose="00000500000000000000" pitchFamily="2" charset="0"/>
                <a:ea typeface="+mn-ea"/>
                <a:cs typeface="Poppins" panose="00000500000000000000" pitchFamily="2" charset="0"/>
              </a:defRPr>
            </a:lvl3pPr>
            <a:lvl4pPr marL="1165860" indent="0" algn="l" defTabSz="777240" rtl="0" eaLnBrk="1" latinLnBrk="0" hangingPunct="1">
              <a:lnSpc>
                <a:spcPct val="90000"/>
              </a:lnSpc>
              <a:spcBef>
                <a:spcPts val="425"/>
              </a:spcBef>
              <a:buFont typeface="Arial" panose="020B0604020202020204" pitchFamily="34" charset="0"/>
              <a:buNone/>
              <a:defRPr sz="1200" kern="1200">
                <a:solidFill>
                  <a:schemeClr val="tx1"/>
                </a:solidFill>
                <a:latin typeface="Poppins" panose="00000500000000000000" pitchFamily="2" charset="0"/>
                <a:ea typeface="+mn-ea"/>
                <a:cs typeface="Poppins" panose="00000500000000000000" pitchFamily="2" charset="0"/>
              </a:defRPr>
            </a:lvl4pPr>
            <a:lvl5pPr marL="1554480" indent="0" algn="l" defTabSz="777240" rtl="0" eaLnBrk="1" latinLnBrk="0" hangingPunct="1">
              <a:lnSpc>
                <a:spcPct val="90000"/>
              </a:lnSpc>
              <a:spcBef>
                <a:spcPts val="425"/>
              </a:spcBef>
              <a:buFont typeface="Arial" panose="020B0604020202020204" pitchFamily="34" charset="0"/>
              <a:buNone/>
              <a:defRPr sz="1200" kern="1200">
                <a:solidFill>
                  <a:schemeClr val="tx1"/>
                </a:solidFill>
                <a:latin typeface="Poppins" panose="00000500000000000000" pitchFamily="2" charset="0"/>
                <a:ea typeface="+mn-ea"/>
                <a:cs typeface="Poppins" panose="00000500000000000000" pitchFamily="2"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b="1" u="none">
                <a:ea typeface="Calibri" panose="020F0502020204030204" pitchFamily="34" charset="0"/>
              </a:rPr>
              <a:t>Our  Solution: Process Automation with SharePoint and Power Automate</a:t>
            </a:r>
          </a:p>
          <a:p>
            <a:endParaRPr lang="en-US" sz="1600" b="1" u="none">
              <a:latin typeface="Segoe UI Semibold" panose="020B0702040204020203" pitchFamily="34" charset="0"/>
              <a:cs typeface="Segoe UI Semibold" panose="020B0702040204020203" pitchFamily="34" charset="0"/>
            </a:endParaRPr>
          </a:p>
        </p:txBody>
      </p:sp>
      <p:pic>
        <p:nvPicPr>
          <p:cNvPr id="27" name="Picture Placeholder 49">
            <a:extLst>
              <a:ext uri="{FF2B5EF4-FFF2-40B4-BE49-F238E27FC236}">
                <a16:creationId xmlns:a16="http://schemas.microsoft.com/office/drawing/2014/main" id="{459A20C0-FEF6-4132-A29F-4E2C8E88C45F}"/>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t="8985" b="8985"/>
          <a:stretch/>
        </p:blipFill>
        <p:spPr>
          <a:xfrm>
            <a:off x="472316" y="5743405"/>
            <a:ext cx="101600" cy="100012"/>
          </a:xfrm>
          <a:prstGeom prst="rect">
            <a:avLst/>
          </a:prstGeom>
        </p:spPr>
      </p:pic>
      <p:pic>
        <p:nvPicPr>
          <p:cNvPr id="29" name="Picture Placeholder 49">
            <a:extLst>
              <a:ext uri="{FF2B5EF4-FFF2-40B4-BE49-F238E27FC236}">
                <a16:creationId xmlns:a16="http://schemas.microsoft.com/office/drawing/2014/main" id="{285A3731-E918-409F-821C-4DA1B8B93444}"/>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t="8985" b="8985"/>
          <a:stretch/>
        </p:blipFill>
        <p:spPr>
          <a:xfrm>
            <a:off x="472316" y="6130063"/>
            <a:ext cx="101600" cy="100012"/>
          </a:xfrm>
          <a:prstGeom prst="rect">
            <a:avLst/>
          </a:prstGeom>
        </p:spPr>
      </p:pic>
      <p:pic>
        <p:nvPicPr>
          <p:cNvPr id="33" name="Picture Placeholder 49">
            <a:extLst>
              <a:ext uri="{FF2B5EF4-FFF2-40B4-BE49-F238E27FC236}">
                <a16:creationId xmlns:a16="http://schemas.microsoft.com/office/drawing/2014/main" id="{A8E49CBD-7DA2-4B5D-9A9D-A48BE299383D}"/>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t="8985" b="8985"/>
          <a:stretch/>
        </p:blipFill>
        <p:spPr>
          <a:xfrm>
            <a:off x="3624043" y="5743405"/>
            <a:ext cx="101600" cy="100012"/>
          </a:xfrm>
          <a:prstGeom prst="rect">
            <a:avLst/>
          </a:prstGeom>
        </p:spPr>
      </p:pic>
      <p:pic>
        <p:nvPicPr>
          <p:cNvPr id="34" name="Picture Placeholder 49">
            <a:extLst>
              <a:ext uri="{FF2B5EF4-FFF2-40B4-BE49-F238E27FC236}">
                <a16:creationId xmlns:a16="http://schemas.microsoft.com/office/drawing/2014/main" id="{233707BA-4ED1-4FC0-B209-B0F13FF08979}"/>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t="8985" b="8985"/>
          <a:stretch/>
        </p:blipFill>
        <p:spPr>
          <a:xfrm>
            <a:off x="3624043" y="6130063"/>
            <a:ext cx="101600" cy="100012"/>
          </a:xfrm>
          <a:prstGeom prst="rect">
            <a:avLst/>
          </a:prstGeom>
        </p:spPr>
      </p:pic>
    </p:spTree>
    <p:extLst>
      <p:ext uri="{BB962C8B-B14F-4D97-AF65-F5344CB8AC3E}">
        <p14:creationId xmlns:p14="http://schemas.microsoft.com/office/powerpoint/2010/main" val="247430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86E2D077-3435-40F9-8898-07228F38F922}"/>
              </a:ext>
            </a:extLst>
          </p:cNvPr>
          <p:cNvSpPr/>
          <p:nvPr/>
        </p:nvSpPr>
        <p:spPr>
          <a:xfrm>
            <a:off x="0" y="5441726"/>
            <a:ext cx="7772400" cy="1874251"/>
          </a:xfrm>
          <a:prstGeom prst="rect">
            <a:avLst/>
          </a:prstGeom>
          <a:solidFill>
            <a:srgbClr val="F9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48269F2D-BCAF-49BF-88E8-0144D096F4BF}"/>
              </a:ext>
            </a:extLst>
          </p:cNvPr>
          <p:cNvSpPr/>
          <p:nvPr/>
        </p:nvSpPr>
        <p:spPr>
          <a:xfrm>
            <a:off x="0" y="0"/>
            <a:ext cx="7772400" cy="2757776"/>
          </a:xfrm>
          <a:prstGeom prst="rect">
            <a:avLst/>
          </a:prstGeom>
          <a:solidFill>
            <a:srgbClr val="F9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 name="Picture Placeholder 45">
            <a:extLst>
              <a:ext uri="{FF2B5EF4-FFF2-40B4-BE49-F238E27FC236}">
                <a16:creationId xmlns:a16="http://schemas.microsoft.com/office/drawing/2014/main" id="{4578EB91-82B4-4F38-8E2B-D9DDA6EF4EC1}"/>
              </a:ext>
            </a:extLst>
          </p:cNvPr>
          <p:cNvPicPr>
            <a:picLocks noGrp="1" noChangeAspect="1"/>
          </p:cNvPicPr>
          <p:nvPr>
            <p:ph type="pic" sz="quarter" idx="16"/>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t="781" b="781"/>
          <a:stretch/>
        </p:blipFill>
        <p:spPr>
          <a:xfrm>
            <a:off x="708922" y="9092956"/>
            <a:ext cx="101600" cy="100012"/>
          </a:xfrm>
        </p:spPr>
      </p:pic>
      <p:pic>
        <p:nvPicPr>
          <p:cNvPr id="48" name="Picture Placeholder 47">
            <a:extLst>
              <a:ext uri="{FF2B5EF4-FFF2-40B4-BE49-F238E27FC236}">
                <a16:creationId xmlns:a16="http://schemas.microsoft.com/office/drawing/2014/main" id="{3FB647CE-37EB-440E-BC25-484F580074DA}"/>
              </a:ext>
            </a:extLst>
          </p:cNvPr>
          <p:cNvPicPr>
            <a:picLocks noGrp="1" noChangeAspect="1"/>
          </p:cNvPicPr>
          <p:nvPr>
            <p:ph type="pic" sz="quarter" idx="17"/>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t="781" b="781"/>
          <a:stretch/>
        </p:blipFill>
        <p:spPr>
          <a:xfrm>
            <a:off x="3022808" y="9092956"/>
            <a:ext cx="101600" cy="100012"/>
          </a:xfrm>
        </p:spPr>
      </p:pic>
      <p:sp>
        <p:nvSpPr>
          <p:cNvPr id="7" name="Text Placeholder 6">
            <a:extLst>
              <a:ext uri="{FF2B5EF4-FFF2-40B4-BE49-F238E27FC236}">
                <a16:creationId xmlns:a16="http://schemas.microsoft.com/office/drawing/2014/main" id="{8FB8A973-B682-420F-80FB-9A12D15A76F1}"/>
              </a:ext>
            </a:extLst>
          </p:cNvPr>
          <p:cNvSpPr>
            <a:spLocks noGrp="1"/>
          </p:cNvSpPr>
          <p:nvPr>
            <p:ph type="body" sz="quarter" idx="20"/>
          </p:nvPr>
        </p:nvSpPr>
        <p:spPr>
          <a:xfrm>
            <a:off x="818836" y="9049416"/>
            <a:ext cx="1995034" cy="289068"/>
          </a:xfrm>
        </p:spPr>
        <p:txBody>
          <a:bodyPr>
            <a:normAutofit/>
          </a:bodyPr>
          <a:lstStyle/>
          <a:p>
            <a:r>
              <a:rPr lang="en-US"/>
              <a:t>affirmaconsulting.com</a:t>
            </a:r>
          </a:p>
        </p:txBody>
      </p:sp>
      <p:sp>
        <p:nvSpPr>
          <p:cNvPr id="8" name="Text Placeholder 7">
            <a:extLst>
              <a:ext uri="{FF2B5EF4-FFF2-40B4-BE49-F238E27FC236}">
                <a16:creationId xmlns:a16="http://schemas.microsoft.com/office/drawing/2014/main" id="{385327CC-9B86-41CA-8587-B79CEA86BF9E}"/>
              </a:ext>
            </a:extLst>
          </p:cNvPr>
          <p:cNvSpPr>
            <a:spLocks noGrp="1"/>
          </p:cNvSpPr>
          <p:nvPr>
            <p:ph type="body" sz="quarter" idx="21"/>
          </p:nvPr>
        </p:nvSpPr>
        <p:spPr>
          <a:xfrm>
            <a:off x="3132504" y="9049416"/>
            <a:ext cx="1611129" cy="289068"/>
          </a:xfrm>
        </p:spPr>
        <p:txBody>
          <a:bodyPr>
            <a:normAutofit/>
          </a:bodyPr>
          <a:lstStyle/>
          <a:p>
            <a:r>
              <a:rPr lang="en-US"/>
              <a:t>425-880-9985</a:t>
            </a:r>
          </a:p>
        </p:txBody>
      </p:sp>
      <p:sp>
        <p:nvSpPr>
          <p:cNvPr id="9" name="Text Placeholder 8">
            <a:extLst>
              <a:ext uri="{FF2B5EF4-FFF2-40B4-BE49-F238E27FC236}">
                <a16:creationId xmlns:a16="http://schemas.microsoft.com/office/drawing/2014/main" id="{BA35F427-A425-4E8A-BC76-919B2DEFC09F}"/>
              </a:ext>
            </a:extLst>
          </p:cNvPr>
          <p:cNvSpPr>
            <a:spLocks noGrp="1"/>
          </p:cNvSpPr>
          <p:nvPr>
            <p:ph type="body" sz="quarter" idx="22"/>
          </p:nvPr>
        </p:nvSpPr>
        <p:spPr>
          <a:xfrm>
            <a:off x="5242984" y="9049416"/>
            <a:ext cx="1995226" cy="289068"/>
          </a:xfrm>
        </p:spPr>
        <p:txBody>
          <a:bodyPr>
            <a:normAutofit/>
          </a:bodyPr>
          <a:lstStyle/>
          <a:p>
            <a:r>
              <a:rPr lang="en-US"/>
              <a:t>info@affirmaconsulting.com</a:t>
            </a:r>
          </a:p>
        </p:txBody>
      </p:sp>
      <p:pic>
        <p:nvPicPr>
          <p:cNvPr id="82" name="Picture Placeholder 81">
            <a:extLst>
              <a:ext uri="{FF2B5EF4-FFF2-40B4-BE49-F238E27FC236}">
                <a16:creationId xmlns:a16="http://schemas.microsoft.com/office/drawing/2014/main" id="{9B0A8C91-67B8-4002-ACCF-0A26E5EC2C53}"/>
              </a:ext>
            </a:extLst>
          </p:cNvPr>
          <p:cNvPicPr>
            <a:picLocks noGrp="1" noChangeAspect="1"/>
          </p:cNvPicPr>
          <p:nvPr>
            <p:ph type="pic" sz="quarter" idx="67"/>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l="11904" r="11904"/>
          <a:stretch/>
        </p:blipFill>
        <p:spPr>
          <a:xfrm>
            <a:off x="5133289" y="9084808"/>
            <a:ext cx="101600" cy="100012"/>
          </a:xfrm>
        </p:spPr>
      </p:pic>
      <p:sp>
        <p:nvSpPr>
          <p:cNvPr id="897" name="Text Placeholder 896">
            <a:extLst>
              <a:ext uri="{FF2B5EF4-FFF2-40B4-BE49-F238E27FC236}">
                <a16:creationId xmlns:a16="http://schemas.microsoft.com/office/drawing/2014/main" id="{0D5E1BDF-77A6-3E45-BAEE-B8C687915912}"/>
              </a:ext>
            </a:extLst>
          </p:cNvPr>
          <p:cNvSpPr>
            <a:spLocks noGrp="1"/>
          </p:cNvSpPr>
          <p:nvPr>
            <p:ph type="body" sz="quarter" idx="86"/>
          </p:nvPr>
        </p:nvSpPr>
        <p:spPr>
          <a:xfrm>
            <a:off x="569027" y="8779268"/>
            <a:ext cx="6533583" cy="231773"/>
          </a:xfrm>
        </p:spPr>
        <p:txBody>
          <a:bodyPr/>
          <a:lstStyle/>
          <a:p>
            <a:r>
              <a:rPr lang="en-US" sz="1400" u="none">
                <a:latin typeface="Segoe UI Semibold" panose="020B0702040204020203" pitchFamily="34" charset="0"/>
                <a:cs typeface="Segoe UI Semibold" panose="020B0702040204020203" pitchFamily="34" charset="0"/>
              </a:rPr>
              <a:t>Contact</a:t>
            </a:r>
          </a:p>
        </p:txBody>
      </p:sp>
      <p:pic>
        <p:nvPicPr>
          <p:cNvPr id="125" name="Picture Placeholder 61">
            <a:extLst>
              <a:ext uri="{FF2B5EF4-FFF2-40B4-BE49-F238E27FC236}">
                <a16:creationId xmlns:a16="http://schemas.microsoft.com/office/drawing/2014/main" id="{FFDB9D3B-E07B-4F48-80E2-048336463FE8}"/>
              </a:ext>
            </a:extLst>
          </p:cNvPr>
          <p:cNvPicPr>
            <a:picLocks noGrp="1" noChangeAspect="1"/>
          </p:cNvPicPr>
          <p:nvPr>
            <p:ph type="pic" sz="quarter" idx="36"/>
          </p:nvPr>
        </p:nvPicPr>
        <p:blipFill rotWithShape="1">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984" b="8984"/>
          <a:stretch/>
        </p:blipFill>
        <p:spPr>
          <a:xfrm>
            <a:off x="447641" y="973072"/>
            <a:ext cx="101600" cy="100012"/>
          </a:xfrm>
        </p:spPr>
      </p:pic>
      <p:pic>
        <p:nvPicPr>
          <p:cNvPr id="126" name="Picture Placeholder 59">
            <a:extLst>
              <a:ext uri="{FF2B5EF4-FFF2-40B4-BE49-F238E27FC236}">
                <a16:creationId xmlns:a16="http://schemas.microsoft.com/office/drawing/2014/main" id="{31173127-1676-4B47-91E2-9332D48BE2E8}"/>
              </a:ext>
            </a:extLst>
          </p:cNvPr>
          <p:cNvPicPr>
            <a:picLocks noGrp="1" noChangeAspect="1"/>
          </p:cNvPicPr>
          <p:nvPr>
            <p:ph type="pic" sz="quarter" idx="78"/>
          </p:nvPr>
        </p:nvPicPr>
        <p:blipFill rotWithShape="1">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984" b="8984"/>
          <a:stretch/>
        </p:blipFill>
        <p:spPr>
          <a:xfrm>
            <a:off x="3820309" y="1953511"/>
            <a:ext cx="101600" cy="100012"/>
          </a:xfrm>
        </p:spPr>
      </p:pic>
      <p:pic>
        <p:nvPicPr>
          <p:cNvPr id="127" name="Picture Placeholder 57">
            <a:extLst>
              <a:ext uri="{FF2B5EF4-FFF2-40B4-BE49-F238E27FC236}">
                <a16:creationId xmlns:a16="http://schemas.microsoft.com/office/drawing/2014/main" id="{81207D05-2AA4-47EB-9819-A705DAA320BB}"/>
              </a:ext>
            </a:extLst>
          </p:cNvPr>
          <p:cNvPicPr>
            <a:picLocks noGrp="1" noChangeAspect="1"/>
          </p:cNvPicPr>
          <p:nvPr>
            <p:ph type="pic" sz="quarter" idx="81"/>
          </p:nvPr>
        </p:nvPicPr>
        <p:blipFill rotWithShape="1">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984" b="8984"/>
          <a:stretch/>
        </p:blipFill>
        <p:spPr>
          <a:xfrm>
            <a:off x="458540" y="6213598"/>
            <a:ext cx="101600" cy="100012"/>
          </a:xfrm>
        </p:spPr>
      </p:pic>
      <p:pic>
        <p:nvPicPr>
          <p:cNvPr id="129" name="Picture Placeholder 51">
            <a:extLst>
              <a:ext uri="{FF2B5EF4-FFF2-40B4-BE49-F238E27FC236}">
                <a16:creationId xmlns:a16="http://schemas.microsoft.com/office/drawing/2014/main" id="{58D3E589-1951-4CC0-8122-10E42AAD6E25}"/>
              </a:ext>
            </a:extLst>
          </p:cNvPr>
          <p:cNvPicPr>
            <a:picLocks noGrp="1" noChangeAspect="1"/>
          </p:cNvPicPr>
          <p:nvPr>
            <p:ph type="pic" sz="quarter" idx="87"/>
          </p:nvPr>
        </p:nvPicPr>
        <p:blipFill rotWithShape="1">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984" b="8984"/>
          <a:stretch/>
        </p:blipFill>
        <p:spPr>
          <a:xfrm>
            <a:off x="447641" y="1953604"/>
            <a:ext cx="101600" cy="100012"/>
          </a:xfrm>
        </p:spPr>
      </p:pic>
      <p:pic>
        <p:nvPicPr>
          <p:cNvPr id="130" name="Picture Placeholder 49">
            <a:extLst>
              <a:ext uri="{FF2B5EF4-FFF2-40B4-BE49-F238E27FC236}">
                <a16:creationId xmlns:a16="http://schemas.microsoft.com/office/drawing/2014/main" id="{F20C6BC8-0AD8-4032-8276-71AE79BC7D87}"/>
              </a:ext>
            </a:extLst>
          </p:cNvPr>
          <p:cNvPicPr>
            <a:picLocks noGrp="1" noChangeAspect="1"/>
          </p:cNvPicPr>
          <p:nvPr>
            <p:ph type="pic" sz="quarter" idx="90"/>
          </p:nvPr>
        </p:nvPicPr>
        <p:blipFill rotWithShape="1">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985" b="8985"/>
          <a:stretch/>
        </p:blipFill>
        <p:spPr>
          <a:xfrm>
            <a:off x="3826334" y="6192528"/>
            <a:ext cx="101600" cy="100012"/>
          </a:xfrm>
        </p:spPr>
      </p:pic>
      <p:pic>
        <p:nvPicPr>
          <p:cNvPr id="131" name="Picture Placeholder 47">
            <a:extLst>
              <a:ext uri="{FF2B5EF4-FFF2-40B4-BE49-F238E27FC236}">
                <a16:creationId xmlns:a16="http://schemas.microsoft.com/office/drawing/2014/main" id="{A5B78253-5DF5-4A4F-91CA-20CE674A50B0}"/>
              </a:ext>
            </a:extLst>
          </p:cNvPr>
          <p:cNvPicPr>
            <a:picLocks noGrp="1" noChangeAspect="1"/>
          </p:cNvPicPr>
          <p:nvPr>
            <p:ph type="pic" sz="quarter" idx="93"/>
          </p:nvPr>
        </p:nvPicPr>
        <p:blipFill rotWithShape="1">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985" b="8985"/>
          <a:stretch/>
        </p:blipFill>
        <p:spPr>
          <a:xfrm>
            <a:off x="3820728" y="973072"/>
            <a:ext cx="101600" cy="100012"/>
          </a:xfrm>
        </p:spPr>
      </p:pic>
      <p:sp>
        <p:nvSpPr>
          <p:cNvPr id="4" name="TextBox 3">
            <a:extLst>
              <a:ext uri="{FF2B5EF4-FFF2-40B4-BE49-F238E27FC236}">
                <a16:creationId xmlns:a16="http://schemas.microsoft.com/office/drawing/2014/main" id="{24FDBC1A-4F47-48A7-8256-871C28F2C0B5}"/>
              </a:ext>
            </a:extLst>
          </p:cNvPr>
          <p:cNvSpPr txBox="1"/>
          <p:nvPr/>
        </p:nvSpPr>
        <p:spPr>
          <a:xfrm>
            <a:off x="356522" y="3464610"/>
            <a:ext cx="7097839" cy="1571969"/>
          </a:xfrm>
          <a:prstGeom prst="rect">
            <a:avLst/>
          </a:prstGeom>
          <a:noFill/>
        </p:spPr>
        <p:txBody>
          <a:bodyPr wrap="square" rtlCol="0">
            <a:spAutoFit/>
          </a:bodyPr>
          <a:lstStyle/>
          <a:p>
            <a:pPr marL="0" marR="0">
              <a:lnSpc>
                <a:spcPct val="107000"/>
              </a:lnSpc>
              <a:spcBef>
                <a:spcPts val="0"/>
              </a:spcBef>
              <a:spcAft>
                <a:spcPts val="800"/>
              </a:spcAft>
            </a:pPr>
            <a:r>
              <a:rPr lang="en-US" sz="1200">
                <a:effectLst/>
                <a:latin typeface="Poppins" panose="00000500000000000000" pitchFamily="2" charset="0"/>
                <a:ea typeface="Calibri" panose="020F0502020204030204" pitchFamily="34" charset="0"/>
                <a:cs typeface="Poppins" panose="00000500000000000000" pitchFamily="2" charset="0"/>
              </a:rPr>
              <a:t>Change management is vital today when grappling with the transition back to in-person work or deciding to go fully remote. Switching to new technology and systems confuses employees, complicates simple tasks, and causes employee dissatisfaction if not handled properly. </a:t>
            </a:r>
          </a:p>
          <a:p>
            <a:pPr marL="0" marR="0">
              <a:lnSpc>
                <a:spcPct val="107000"/>
              </a:lnSpc>
              <a:spcBef>
                <a:spcPts val="0"/>
              </a:spcBef>
              <a:spcAft>
                <a:spcPts val="800"/>
              </a:spcAft>
            </a:pPr>
            <a:r>
              <a:rPr lang="en-US" sz="1200">
                <a:effectLst/>
                <a:latin typeface="Poppins" panose="00000500000000000000" pitchFamily="2" charset="0"/>
                <a:ea typeface="Calibri" panose="020F0502020204030204" pitchFamily="34" charset="0"/>
                <a:cs typeface="Poppins" panose="00000500000000000000" pitchFamily="2" charset="0"/>
              </a:rPr>
              <a:t>Change management services help mitigate potential growing pains that would otherwise fall on HR. Affirma’s change management directors help during these transition phases by using employee insights to target areas of concern. </a:t>
            </a:r>
          </a:p>
        </p:txBody>
      </p:sp>
      <p:sp>
        <p:nvSpPr>
          <p:cNvPr id="11" name="Text Placeholder 10">
            <a:extLst>
              <a:ext uri="{FF2B5EF4-FFF2-40B4-BE49-F238E27FC236}">
                <a16:creationId xmlns:a16="http://schemas.microsoft.com/office/drawing/2014/main" id="{609093EE-90AA-48EC-9905-BB17166FDF25}"/>
              </a:ext>
            </a:extLst>
          </p:cNvPr>
          <p:cNvSpPr>
            <a:spLocks noGrp="1"/>
          </p:cNvSpPr>
          <p:nvPr>
            <p:ph type="body" sz="quarter" idx="55"/>
          </p:nvPr>
        </p:nvSpPr>
        <p:spPr>
          <a:xfrm>
            <a:off x="356522" y="5779251"/>
            <a:ext cx="6531071" cy="231773"/>
          </a:xfrm>
        </p:spPr>
        <p:txBody>
          <a:bodyPr>
            <a:noAutofit/>
          </a:bodyPr>
          <a:lstStyle/>
          <a:p>
            <a:r>
              <a:rPr lang="en-US" sz="1400" b="1">
                <a:solidFill>
                  <a:srgbClr val="002060"/>
                </a:solidFill>
              </a:rPr>
              <a:t>Our Change Management Consultants provide expert support with:</a:t>
            </a:r>
          </a:p>
        </p:txBody>
      </p:sp>
      <p:sp>
        <p:nvSpPr>
          <p:cNvPr id="40" name="Freeform: Shape 72">
            <a:extLst>
              <a:ext uri="{FF2B5EF4-FFF2-40B4-BE49-F238E27FC236}">
                <a16:creationId xmlns:a16="http://schemas.microsoft.com/office/drawing/2014/main" id="{55473938-3303-44C7-B47D-BAE8CD014429}"/>
              </a:ext>
            </a:extLst>
          </p:cNvPr>
          <p:cNvSpPr/>
          <p:nvPr/>
        </p:nvSpPr>
        <p:spPr>
          <a:xfrm>
            <a:off x="-1672888" y="5573173"/>
            <a:ext cx="45719" cy="531586"/>
          </a:xfrm>
          <a:custGeom>
            <a:avLst/>
            <a:gdLst>
              <a:gd name="connsiteX0" fmla="*/ 0 w 12695"/>
              <a:gd name="connsiteY0" fmla="*/ 0 h 3736055"/>
              <a:gd name="connsiteX1" fmla="*/ 0 w 12695"/>
              <a:gd name="connsiteY1" fmla="*/ 3736056 h 3736055"/>
            </a:gdLst>
            <a:ahLst/>
            <a:cxnLst>
              <a:cxn ang="0">
                <a:pos x="connsiteX0" y="connsiteY0"/>
              </a:cxn>
              <a:cxn ang="0">
                <a:pos x="connsiteX1" y="connsiteY1"/>
              </a:cxn>
            </a:cxnLst>
            <a:rect l="l" t="t" r="r" b="b"/>
            <a:pathLst>
              <a:path w="12695" h="3736055">
                <a:moveTo>
                  <a:pt x="0" y="0"/>
                </a:moveTo>
                <a:lnTo>
                  <a:pt x="0" y="3736056"/>
                </a:lnTo>
              </a:path>
            </a:pathLst>
          </a:custGeom>
          <a:ln w="25383" cap="flat">
            <a:solidFill>
              <a:srgbClr val="FBAD4C"/>
            </a:solidFill>
            <a:prstDash val="solid"/>
            <a:miter/>
          </a:ln>
        </p:spPr>
        <p:txBody>
          <a:bodyPr rtlCol="0" anchor="ctr"/>
          <a:lstStyle/>
          <a:p>
            <a:endParaRPr lang="en-US"/>
          </a:p>
        </p:txBody>
      </p:sp>
      <p:sp>
        <p:nvSpPr>
          <p:cNvPr id="29" name="TextBox 28">
            <a:extLst>
              <a:ext uri="{FF2B5EF4-FFF2-40B4-BE49-F238E27FC236}">
                <a16:creationId xmlns:a16="http://schemas.microsoft.com/office/drawing/2014/main" id="{425EABB2-BF31-42AC-A989-B6CC1D642B9B}"/>
              </a:ext>
            </a:extLst>
          </p:cNvPr>
          <p:cNvSpPr txBox="1"/>
          <p:nvPr/>
        </p:nvSpPr>
        <p:spPr>
          <a:xfrm>
            <a:off x="674243" y="871743"/>
            <a:ext cx="2874537" cy="1666995"/>
          </a:xfrm>
          <a:prstGeom prst="rect">
            <a:avLst/>
          </a:prstGeom>
          <a:noFill/>
        </p:spPr>
        <p:txBody>
          <a:bodyPr wrap="square">
            <a:spAutoFit/>
          </a:bodyPr>
          <a:lstStyle/>
          <a:p>
            <a:pPr marR="0" lvl="0">
              <a:lnSpc>
                <a:spcPct val="107000"/>
              </a:lnSpc>
              <a:spcBef>
                <a:spcPts val="0"/>
              </a:spcBef>
              <a:spcAft>
                <a:spcPts val="0"/>
              </a:spcAft>
            </a:pPr>
            <a:r>
              <a:rPr lang="en-US" sz="1200">
                <a:effectLst/>
                <a:latin typeface="Poppins" panose="00000500000000000000" pitchFamily="2" charset="0"/>
                <a:ea typeface="Calibri" panose="020F0502020204030204" pitchFamily="34" charset="0"/>
                <a:cs typeface="Poppins" panose="00000500000000000000" pitchFamily="2" charset="0"/>
              </a:rPr>
              <a:t>Automate onboarding processes such as sending task notifications to various people and emailing HR when tasks are complete.</a:t>
            </a:r>
          </a:p>
          <a:p>
            <a:pPr marR="0" lvl="0">
              <a:lnSpc>
                <a:spcPct val="107000"/>
              </a:lnSpc>
              <a:spcBef>
                <a:spcPts val="0"/>
              </a:spcBef>
              <a:spcAft>
                <a:spcPts val="0"/>
              </a:spcAft>
            </a:pPr>
            <a:endParaRPr lang="en-US" sz="1200">
              <a:effectLst/>
              <a:latin typeface="Poppins" panose="00000500000000000000" pitchFamily="2" charset="0"/>
              <a:ea typeface="Calibri" panose="020F0502020204030204" pitchFamily="34" charset="0"/>
              <a:cs typeface="Poppins" panose="00000500000000000000" pitchFamily="2" charset="0"/>
            </a:endParaRPr>
          </a:p>
          <a:p>
            <a:pPr marR="0" lvl="0">
              <a:lnSpc>
                <a:spcPct val="107000"/>
              </a:lnSpc>
              <a:spcBef>
                <a:spcPts val="0"/>
              </a:spcBef>
              <a:spcAft>
                <a:spcPts val="800"/>
              </a:spcAft>
            </a:pPr>
            <a:r>
              <a:rPr lang="en-US" sz="1200">
                <a:effectLst/>
                <a:latin typeface="Poppins" panose="00000500000000000000" pitchFamily="2" charset="0"/>
                <a:ea typeface="Calibri" panose="020F0502020204030204" pitchFamily="34" charset="0"/>
                <a:cs typeface="Poppins" panose="00000500000000000000" pitchFamily="2" charset="0"/>
              </a:rPr>
              <a:t>Develop custom HR applications like interview tools with Power Apps.</a:t>
            </a:r>
          </a:p>
        </p:txBody>
      </p:sp>
      <p:sp>
        <p:nvSpPr>
          <p:cNvPr id="36" name="Text Placeholder 34">
            <a:extLst>
              <a:ext uri="{FF2B5EF4-FFF2-40B4-BE49-F238E27FC236}">
                <a16:creationId xmlns:a16="http://schemas.microsoft.com/office/drawing/2014/main" id="{B8180D73-5995-42B9-A0BB-59DD12CFAC76}"/>
              </a:ext>
            </a:extLst>
          </p:cNvPr>
          <p:cNvSpPr txBox="1">
            <a:spLocks/>
          </p:cNvSpPr>
          <p:nvPr/>
        </p:nvSpPr>
        <p:spPr>
          <a:xfrm>
            <a:off x="714585" y="6113303"/>
            <a:ext cx="3167642" cy="1200231"/>
          </a:xfrm>
          <a:prstGeom prst="rect">
            <a:avLst/>
          </a:prstGeom>
        </p:spPr>
        <p:txBody>
          <a:bodyPr>
            <a:no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marR="0" lvl="0" indent="0">
              <a:lnSpc>
                <a:spcPct val="107000"/>
              </a:lnSpc>
              <a:spcBef>
                <a:spcPts val="0"/>
              </a:spcBef>
              <a:spcAft>
                <a:spcPts val="0"/>
              </a:spcAft>
              <a:buNone/>
            </a:pPr>
            <a:r>
              <a:rPr lang="en-US" sz="1200">
                <a:effectLst/>
                <a:latin typeface="Poppins" panose="00000500000000000000" pitchFamily="2" charset="0"/>
                <a:ea typeface="Calibri" panose="020F0502020204030204" pitchFamily="34" charset="0"/>
                <a:cs typeface="Poppins" panose="00000500000000000000" pitchFamily="2" charset="0"/>
              </a:rPr>
              <a:t>Digital transformations</a:t>
            </a:r>
          </a:p>
          <a:p>
            <a:pPr marL="0" marR="0" lvl="0" indent="0">
              <a:lnSpc>
                <a:spcPct val="107000"/>
              </a:lnSpc>
              <a:spcBef>
                <a:spcPts val="0"/>
              </a:spcBef>
              <a:spcAft>
                <a:spcPts val="0"/>
              </a:spcAft>
              <a:buNone/>
            </a:pPr>
            <a:r>
              <a:rPr lang="en-US" sz="1200">
                <a:effectLst/>
                <a:latin typeface="Poppins" panose="00000500000000000000" pitchFamily="2" charset="0"/>
                <a:ea typeface="Calibri" panose="020F0502020204030204" pitchFamily="34" charset="0"/>
                <a:cs typeface="Poppins" panose="00000500000000000000" pitchFamily="2" charset="0"/>
              </a:rPr>
              <a:t>Knowledge management plans</a:t>
            </a:r>
          </a:p>
          <a:p>
            <a:pPr marL="0" marR="0" lvl="0" indent="0">
              <a:lnSpc>
                <a:spcPct val="107000"/>
              </a:lnSpc>
              <a:spcBef>
                <a:spcPts val="0"/>
              </a:spcBef>
              <a:spcAft>
                <a:spcPts val="0"/>
              </a:spcAft>
              <a:buNone/>
            </a:pPr>
            <a:r>
              <a:rPr lang="en-US" sz="1200">
                <a:effectLst/>
                <a:latin typeface="Poppins" panose="00000500000000000000" pitchFamily="2" charset="0"/>
                <a:ea typeface="Calibri" panose="020F0502020204030204" pitchFamily="34" charset="0"/>
                <a:cs typeface="Poppins" panose="00000500000000000000" pitchFamily="2" charset="0"/>
              </a:rPr>
              <a:t>Workplace alignment</a:t>
            </a:r>
          </a:p>
          <a:p>
            <a:pPr marL="0" marR="0" lvl="0" indent="0">
              <a:lnSpc>
                <a:spcPct val="107000"/>
              </a:lnSpc>
              <a:spcBef>
                <a:spcPts val="0"/>
              </a:spcBef>
              <a:spcAft>
                <a:spcPts val="0"/>
              </a:spcAft>
              <a:buNone/>
            </a:pPr>
            <a:r>
              <a:rPr lang="en-US" sz="1200">
                <a:effectLst/>
                <a:latin typeface="Poppins" panose="00000500000000000000" pitchFamily="2" charset="0"/>
                <a:ea typeface="Calibri" panose="020F0502020204030204" pitchFamily="34" charset="0"/>
              </a:rPr>
              <a:t>Change impact assessment and sustainment</a:t>
            </a:r>
          </a:p>
          <a:p>
            <a:pPr marL="342900" marR="0" lvl="0" indent="-342900">
              <a:lnSpc>
                <a:spcPct val="107000"/>
              </a:lnSpc>
              <a:spcBef>
                <a:spcPts val="0"/>
              </a:spcBef>
              <a:spcAft>
                <a:spcPts val="0"/>
              </a:spcAft>
              <a:buFont typeface="Calibri" panose="020F0502020204030204" pitchFamily="34" charset="0"/>
              <a:buChar char="-"/>
            </a:pPr>
            <a:endParaRPr lang="en-US" sz="1200">
              <a:effectLst/>
              <a:latin typeface="Poppins" panose="00000500000000000000" pitchFamily="2" charset="0"/>
              <a:ea typeface="Calibri" panose="020F0502020204030204" pitchFamily="34" charset="0"/>
              <a:cs typeface="Poppins" panose="00000500000000000000" pitchFamily="2" charset="0"/>
            </a:endParaRPr>
          </a:p>
          <a:p>
            <a:pPr marL="0" indent="0">
              <a:lnSpc>
                <a:spcPct val="107000"/>
              </a:lnSpc>
              <a:spcBef>
                <a:spcPts val="0"/>
              </a:spcBef>
              <a:spcAft>
                <a:spcPts val="800"/>
              </a:spcAft>
              <a:buNone/>
            </a:pPr>
            <a:endParaRPr lang="en-US" sz="1200">
              <a:latin typeface="Calibri" panose="020F0502020204030204" pitchFamily="34" charset="0"/>
              <a:ea typeface="Calibri" panose="020F0502020204030204" pitchFamily="34" charset="0"/>
              <a:cs typeface="Times New Roman" panose="02020603050405020304" pitchFamily="18" charset="0"/>
            </a:endParaRPr>
          </a:p>
          <a:p>
            <a:endParaRPr lang="en-US" sz="1100">
              <a:latin typeface="Poppins" panose="020B0604020202020204" charset="0"/>
              <a:cs typeface="Poppins" panose="020B0604020202020204" charset="0"/>
            </a:endParaRPr>
          </a:p>
        </p:txBody>
      </p:sp>
      <p:sp>
        <p:nvSpPr>
          <p:cNvPr id="37" name="Text Placeholder 34">
            <a:extLst>
              <a:ext uri="{FF2B5EF4-FFF2-40B4-BE49-F238E27FC236}">
                <a16:creationId xmlns:a16="http://schemas.microsoft.com/office/drawing/2014/main" id="{ECA47CC8-87F1-4938-BAA4-717529DFAAD3}"/>
              </a:ext>
            </a:extLst>
          </p:cNvPr>
          <p:cNvSpPr txBox="1">
            <a:spLocks/>
          </p:cNvSpPr>
          <p:nvPr/>
        </p:nvSpPr>
        <p:spPr>
          <a:xfrm>
            <a:off x="3960394" y="6086443"/>
            <a:ext cx="3465035" cy="1200231"/>
          </a:xfrm>
          <a:prstGeom prst="rect">
            <a:avLst/>
          </a:prstGeom>
        </p:spPr>
        <p:txBody>
          <a:bodyPr vert="horz" lIns="91440" tIns="45720" rIns="91440" bIns="45720" rtlCol="0">
            <a:noAutofit/>
          </a:bodyPr>
          <a:lstStyle>
            <a:lvl1pPr marL="0" indent="0" algn="l" defTabSz="777240" rtl="0" eaLnBrk="1" latinLnBrk="0" hangingPunct="1">
              <a:lnSpc>
                <a:spcPct val="90000"/>
              </a:lnSpc>
              <a:spcBef>
                <a:spcPts val="850"/>
              </a:spcBef>
              <a:buFont typeface="Arial" panose="020B0604020202020204" pitchFamily="34" charset="0"/>
              <a:buNone/>
              <a:defRPr sz="900" kern="1200" baseline="0">
                <a:solidFill>
                  <a:schemeClr val="tx1"/>
                </a:solidFill>
                <a:latin typeface="Poppins SemiBold" panose="00000700000000000000" pitchFamily="2" charset="0"/>
                <a:ea typeface="+mn-ea"/>
                <a:cs typeface="Poppins" panose="00000500000000000000" pitchFamily="2" charset="0"/>
              </a:defRPr>
            </a:lvl1pPr>
            <a:lvl2pPr marL="38862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2pPr>
            <a:lvl3pPr marL="77724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3pPr>
            <a:lvl4pPr marL="116586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4pPr>
            <a:lvl5pPr marL="1554480" indent="0" algn="l" defTabSz="777240" rtl="0" eaLnBrk="1" latinLnBrk="0" hangingPunct="1">
              <a:lnSpc>
                <a:spcPct val="90000"/>
              </a:lnSpc>
              <a:spcBef>
                <a:spcPts val="425"/>
              </a:spcBef>
              <a:buFont typeface="Arial" panose="020B0604020202020204" pitchFamily="34" charset="0"/>
              <a:buNone/>
              <a:defRPr sz="900" kern="1200">
                <a:solidFill>
                  <a:schemeClr val="tx1"/>
                </a:solidFill>
                <a:latin typeface="Poppins" panose="00000500000000000000" pitchFamily="2" charset="0"/>
                <a:ea typeface="+mn-ea"/>
                <a:cs typeface="Poppins" panose="00000500000000000000" pitchFamily="2"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R="0" lvl="0">
              <a:lnSpc>
                <a:spcPct val="107000"/>
              </a:lnSpc>
              <a:spcBef>
                <a:spcPts val="0"/>
              </a:spcBef>
              <a:spcAft>
                <a:spcPts val="0"/>
              </a:spcAft>
            </a:pPr>
            <a:r>
              <a:rPr lang="en-US" sz="1200">
                <a:effectLst/>
                <a:latin typeface="Poppins" panose="00000500000000000000" pitchFamily="2" charset="0"/>
                <a:ea typeface="Calibri" panose="020F0502020204030204" pitchFamily="34" charset="0"/>
              </a:rPr>
              <a:t>Leadership training and educational engagement</a:t>
            </a:r>
          </a:p>
          <a:p>
            <a:pPr marR="0" lvl="0">
              <a:lnSpc>
                <a:spcPct val="107000"/>
              </a:lnSpc>
              <a:spcBef>
                <a:spcPts val="0"/>
              </a:spcBef>
              <a:spcAft>
                <a:spcPts val="0"/>
              </a:spcAft>
            </a:pPr>
            <a:r>
              <a:rPr lang="en-US" sz="1200">
                <a:effectLst/>
                <a:latin typeface="Poppins" panose="00000500000000000000" pitchFamily="2" charset="0"/>
                <a:ea typeface="Calibri" panose="020F0502020204030204" pitchFamily="34" charset="0"/>
              </a:rPr>
              <a:t>Cultural change support and adoption programming</a:t>
            </a:r>
            <a:endParaRPr lang="en-US" sz="1200">
              <a:effectLst/>
              <a:latin typeface="Poppins" panose="00000500000000000000" pitchFamily="2" charset="0"/>
              <a:ea typeface="Calibri" panose="020F0502020204030204" pitchFamily="34" charset="0"/>
              <a:cs typeface="Poppins" panose="00000500000000000000" pitchFamily="2" charset="0"/>
            </a:endParaRPr>
          </a:p>
          <a:p>
            <a:pPr marR="0" lvl="0">
              <a:lnSpc>
                <a:spcPct val="107000"/>
              </a:lnSpc>
              <a:spcBef>
                <a:spcPts val="0"/>
              </a:spcBef>
              <a:spcAft>
                <a:spcPts val="0"/>
              </a:spcAft>
            </a:pPr>
            <a:r>
              <a:rPr lang="en-US" sz="1200">
                <a:latin typeface="Poppins" panose="00000500000000000000" pitchFamily="2" charset="0"/>
                <a:ea typeface="Calibri" panose="020F0502020204030204" pitchFamily="34" charset="0"/>
                <a:cs typeface="Poppins" panose="00000500000000000000" pitchFamily="2" charset="0"/>
              </a:rPr>
              <a:t>Stakeholder management</a:t>
            </a:r>
          </a:p>
          <a:p>
            <a:pPr marR="0" lvl="0">
              <a:lnSpc>
                <a:spcPct val="107000"/>
              </a:lnSpc>
              <a:spcBef>
                <a:spcPts val="0"/>
              </a:spcBef>
              <a:spcAft>
                <a:spcPts val="0"/>
              </a:spcAft>
            </a:pPr>
            <a:endParaRPr lang="en-US" sz="1200">
              <a:effectLst/>
              <a:latin typeface="Poppins" panose="00000500000000000000" pitchFamily="2" charset="0"/>
              <a:ea typeface="Calibri" panose="020F0502020204030204" pitchFamily="34" charset="0"/>
            </a:endParaRPr>
          </a:p>
        </p:txBody>
      </p:sp>
      <p:sp>
        <p:nvSpPr>
          <p:cNvPr id="41" name="TextBox 40">
            <a:extLst>
              <a:ext uri="{FF2B5EF4-FFF2-40B4-BE49-F238E27FC236}">
                <a16:creationId xmlns:a16="http://schemas.microsoft.com/office/drawing/2014/main" id="{7613F8CD-E02E-4AFC-AFA7-07E9B793BA59}"/>
              </a:ext>
            </a:extLst>
          </p:cNvPr>
          <p:cNvSpPr txBox="1"/>
          <p:nvPr/>
        </p:nvSpPr>
        <p:spPr>
          <a:xfrm>
            <a:off x="4127696" y="875543"/>
            <a:ext cx="3297733" cy="1666995"/>
          </a:xfrm>
          <a:prstGeom prst="rect">
            <a:avLst/>
          </a:prstGeom>
          <a:noFill/>
        </p:spPr>
        <p:txBody>
          <a:bodyPr wrap="square">
            <a:spAutoFit/>
          </a:bodyPr>
          <a:lstStyle/>
          <a:p>
            <a:pPr marR="0" lvl="0">
              <a:lnSpc>
                <a:spcPct val="107000"/>
              </a:lnSpc>
              <a:spcBef>
                <a:spcPts val="0"/>
              </a:spcBef>
              <a:spcAft>
                <a:spcPts val="0"/>
              </a:spcAft>
            </a:pPr>
            <a:r>
              <a:rPr lang="en-US" sz="1200">
                <a:effectLst/>
                <a:latin typeface="Poppins" panose="00000500000000000000" pitchFamily="2" charset="0"/>
                <a:ea typeface="Calibri" panose="020F0502020204030204" pitchFamily="34" charset="0"/>
                <a:cs typeface="Poppins" panose="00000500000000000000" pitchFamily="2" charset="0"/>
              </a:rPr>
              <a:t>Implement HR portals that allow employees to find and locate organizational documents, compliances, FAQ pages, and more with SharePoint.</a:t>
            </a:r>
          </a:p>
          <a:p>
            <a:pPr marR="0" lvl="0">
              <a:lnSpc>
                <a:spcPct val="107000"/>
              </a:lnSpc>
              <a:spcBef>
                <a:spcPts val="0"/>
              </a:spcBef>
              <a:spcAft>
                <a:spcPts val="0"/>
              </a:spcAft>
            </a:pPr>
            <a:endParaRPr lang="en-US" sz="1200">
              <a:effectLst/>
              <a:latin typeface="Poppins" panose="00000500000000000000" pitchFamily="2" charset="0"/>
              <a:ea typeface="Calibri" panose="020F0502020204030204" pitchFamily="34" charset="0"/>
              <a:cs typeface="Poppins" panose="00000500000000000000" pitchFamily="2" charset="0"/>
            </a:endParaRPr>
          </a:p>
          <a:p>
            <a:pPr marR="0" lvl="0">
              <a:lnSpc>
                <a:spcPct val="107000"/>
              </a:lnSpc>
              <a:spcBef>
                <a:spcPts val="0"/>
              </a:spcBef>
              <a:spcAft>
                <a:spcPts val="800"/>
              </a:spcAft>
            </a:pPr>
            <a:r>
              <a:rPr lang="en-US" sz="1200">
                <a:effectLst/>
                <a:latin typeface="Poppins" panose="00000500000000000000" pitchFamily="2" charset="0"/>
                <a:ea typeface="Calibri" panose="020F0502020204030204" pitchFamily="34" charset="0"/>
                <a:cs typeface="Poppins" panose="00000500000000000000" pitchFamily="2" charset="0"/>
              </a:rPr>
              <a:t>Create automations that allow HR teams to easily schedule policy reviews and reminders for teams.</a:t>
            </a:r>
          </a:p>
        </p:txBody>
      </p:sp>
      <p:sp>
        <p:nvSpPr>
          <p:cNvPr id="42" name="TextBox 41">
            <a:extLst>
              <a:ext uri="{FF2B5EF4-FFF2-40B4-BE49-F238E27FC236}">
                <a16:creationId xmlns:a16="http://schemas.microsoft.com/office/drawing/2014/main" id="{CC01CB15-6E3D-4B45-A706-684AAB8F642A}"/>
              </a:ext>
            </a:extLst>
          </p:cNvPr>
          <p:cNvSpPr txBox="1"/>
          <p:nvPr/>
        </p:nvSpPr>
        <p:spPr>
          <a:xfrm>
            <a:off x="356522" y="3014548"/>
            <a:ext cx="5406080" cy="315536"/>
          </a:xfrm>
          <a:prstGeom prst="rect">
            <a:avLst/>
          </a:prstGeom>
          <a:noFill/>
        </p:spPr>
        <p:txBody>
          <a:bodyPr wrap="square">
            <a:spAutoFit/>
          </a:bodyPr>
          <a:lstStyle/>
          <a:p>
            <a:pPr marL="0" marR="0">
              <a:lnSpc>
                <a:spcPct val="107000"/>
              </a:lnSpc>
              <a:spcBef>
                <a:spcPts val="0"/>
              </a:spcBef>
              <a:spcAft>
                <a:spcPts val="800"/>
              </a:spcAft>
            </a:pPr>
            <a:r>
              <a:rPr lang="en-US" sz="1400" b="1">
                <a:solidFill>
                  <a:srgbClr val="002060"/>
                </a:solidFill>
                <a:effectLst/>
                <a:latin typeface="Poppins" panose="00000500000000000000" pitchFamily="2" charset="0"/>
                <a:ea typeface="Calibri" panose="020F0502020204030204" pitchFamily="34" charset="0"/>
                <a:cs typeface="Poppins" panose="00000500000000000000" pitchFamily="2" charset="0"/>
              </a:rPr>
              <a:t>3. Adapting to new systems using change management</a:t>
            </a:r>
            <a:endParaRPr lang="en-US" sz="1400">
              <a:solidFill>
                <a:srgbClr val="002060"/>
              </a:solidFill>
              <a:effectLst/>
              <a:latin typeface="Poppins" panose="00000500000000000000" pitchFamily="2" charset="0"/>
              <a:ea typeface="Calibri" panose="020F0502020204030204" pitchFamily="34" charset="0"/>
              <a:cs typeface="Poppins" panose="00000500000000000000" pitchFamily="2" charset="0"/>
            </a:endParaRPr>
          </a:p>
        </p:txBody>
      </p:sp>
      <p:sp>
        <p:nvSpPr>
          <p:cNvPr id="47" name="TextBox 46">
            <a:extLst>
              <a:ext uri="{FF2B5EF4-FFF2-40B4-BE49-F238E27FC236}">
                <a16:creationId xmlns:a16="http://schemas.microsoft.com/office/drawing/2014/main" id="{56348119-36FE-46DB-ACF3-3BB148CF8A64}"/>
              </a:ext>
            </a:extLst>
          </p:cNvPr>
          <p:cNvSpPr txBox="1"/>
          <p:nvPr/>
        </p:nvSpPr>
        <p:spPr>
          <a:xfrm>
            <a:off x="358801" y="458280"/>
            <a:ext cx="7095560" cy="283667"/>
          </a:xfrm>
          <a:prstGeom prst="rect">
            <a:avLst/>
          </a:prstGeom>
          <a:noFill/>
        </p:spPr>
        <p:txBody>
          <a:bodyPr wrap="square">
            <a:spAutoFit/>
          </a:bodyPr>
          <a:lstStyle/>
          <a:p>
            <a:pPr marL="0" marR="0">
              <a:lnSpc>
                <a:spcPct val="107000"/>
              </a:lnSpc>
              <a:spcBef>
                <a:spcPts val="0"/>
              </a:spcBef>
              <a:spcAft>
                <a:spcPts val="800"/>
              </a:spcAft>
            </a:pPr>
            <a:r>
              <a:rPr lang="en-US" sz="1200" b="1">
                <a:solidFill>
                  <a:srgbClr val="002060"/>
                </a:solidFill>
                <a:effectLst/>
                <a:latin typeface="Poppins" panose="00000500000000000000" pitchFamily="2" charset="0"/>
                <a:ea typeface="Calibri" panose="020F0502020204030204" pitchFamily="34" charset="0"/>
                <a:cs typeface="Poppins" panose="00000500000000000000" pitchFamily="2" charset="0"/>
              </a:rPr>
              <a:t>The Microsoft Power Platform and SharePoint help HR leaders streamline processes by:</a:t>
            </a:r>
          </a:p>
        </p:txBody>
      </p:sp>
      <p:sp>
        <p:nvSpPr>
          <p:cNvPr id="50" name="TextBox 49">
            <a:extLst>
              <a:ext uri="{FF2B5EF4-FFF2-40B4-BE49-F238E27FC236}">
                <a16:creationId xmlns:a16="http://schemas.microsoft.com/office/drawing/2014/main" id="{154E21D4-9968-4C9A-9B3C-03665449EC23}"/>
              </a:ext>
            </a:extLst>
          </p:cNvPr>
          <p:cNvSpPr txBox="1"/>
          <p:nvPr/>
        </p:nvSpPr>
        <p:spPr>
          <a:xfrm>
            <a:off x="356522" y="7656171"/>
            <a:ext cx="6903437" cy="830997"/>
          </a:xfrm>
          <a:prstGeom prst="rect">
            <a:avLst/>
          </a:prstGeom>
          <a:noFill/>
        </p:spPr>
        <p:txBody>
          <a:bodyPr wrap="square">
            <a:spAutoFit/>
          </a:bodyPr>
          <a:lstStyle/>
          <a:p>
            <a:r>
              <a:rPr lang="en-US" sz="1200">
                <a:effectLst/>
                <a:latin typeface="Poppins" panose="00000500000000000000" pitchFamily="2" charset="0"/>
                <a:ea typeface="Calibri" panose="020F0502020204030204" pitchFamily="34" charset="0"/>
                <a:cs typeface="Poppins" panose="00000500000000000000" pitchFamily="2" charset="0"/>
              </a:rPr>
              <a:t>In today’s ever-shifting world, HR teams must deal with far more complex challenges than in years past. By working with experienced consultants like Affirma, you can create a strong company culture, streamline onboarding processes, and utilize change management to ease transitions. </a:t>
            </a:r>
            <a:endParaRPr lang="en-US" sz="1200">
              <a:latin typeface="Poppins" panose="00000500000000000000" pitchFamily="2" charset="0"/>
              <a:cs typeface="Poppins" panose="00000500000000000000" pitchFamily="2" charset="0"/>
            </a:endParaRPr>
          </a:p>
        </p:txBody>
      </p:sp>
      <p:pic>
        <p:nvPicPr>
          <p:cNvPr id="52" name="Picture Placeholder 79">
            <a:extLst>
              <a:ext uri="{FF2B5EF4-FFF2-40B4-BE49-F238E27FC236}">
                <a16:creationId xmlns:a16="http://schemas.microsoft.com/office/drawing/2014/main" id="{EDA0D3DE-5F98-4E9B-99BC-9C03015E54CB}"/>
              </a:ext>
            </a:extLst>
          </p:cNvPr>
          <p:cNvPicPr>
            <a:picLocks noChangeAspect="1"/>
          </p:cNvPicPr>
          <p:nvPr/>
        </p:nvPicPr>
        <p:blipFill rotWithShape="1">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l="236" t="8609" r="24678" b="54217"/>
          <a:stretch/>
        </p:blipFill>
        <p:spPr>
          <a:xfrm>
            <a:off x="1094730" y="9449311"/>
            <a:ext cx="2456949" cy="446819"/>
          </a:xfrm>
          <a:prstGeom prst="rect">
            <a:avLst/>
          </a:prstGeom>
        </p:spPr>
      </p:pic>
      <p:pic>
        <p:nvPicPr>
          <p:cNvPr id="53" name="Picture Placeholder 79">
            <a:extLst>
              <a:ext uri="{FF2B5EF4-FFF2-40B4-BE49-F238E27FC236}">
                <a16:creationId xmlns:a16="http://schemas.microsoft.com/office/drawing/2014/main" id="{B67CE414-F9A8-4AAE-A1DE-D2CA14089043}"/>
              </a:ext>
            </a:extLst>
          </p:cNvPr>
          <p:cNvPicPr>
            <a:picLocks noChangeAspect="1"/>
          </p:cNvPicPr>
          <p:nvPr/>
        </p:nvPicPr>
        <p:blipFill rotWithShape="1">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l="236" t="47449" r="1703" b="15377"/>
          <a:stretch/>
        </p:blipFill>
        <p:spPr>
          <a:xfrm>
            <a:off x="3550713" y="9449311"/>
            <a:ext cx="3208745" cy="446819"/>
          </a:xfrm>
          <a:prstGeom prst="rect">
            <a:avLst/>
          </a:prstGeom>
        </p:spPr>
      </p:pic>
      <p:pic>
        <p:nvPicPr>
          <p:cNvPr id="57" name="Picture Placeholder 57">
            <a:extLst>
              <a:ext uri="{FF2B5EF4-FFF2-40B4-BE49-F238E27FC236}">
                <a16:creationId xmlns:a16="http://schemas.microsoft.com/office/drawing/2014/main" id="{B7738A41-B381-4720-889C-E9353607578A}"/>
              </a:ext>
            </a:extLst>
          </p:cNvPr>
          <p:cNvPicPr>
            <a:picLocks noChangeAspect="1"/>
          </p:cNvPicPr>
          <p:nvPr/>
        </p:nvPicPr>
        <p:blipFill rotWithShape="1">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984" b="8984"/>
          <a:stretch/>
        </p:blipFill>
        <p:spPr>
          <a:xfrm>
            <a:off x="448937" y="6603798"/>
            <a:ext cx="101600" cy="100012"/>
          </a:xfrm>
          <a:prstGeom prst="rect">
            <a:avLst/>
          </a:prstGeom>
        </p:spPr>
      </p:pic>
      <p:pic>
        <p:nvPicPr>
          <p:cNvPr id="58" name="Picture Placeholder 57">
            <a:extLst>
              <a:ext uri="{FF2B5EF4-FFF2-40B4-BE49-F238E27FC236}">
                <a16:creationId xmlns:a16="http://schemas.microsoft.com/office/drawing/2014/main" id="{BE40C9A4-C663-47A5-A884-C0E06BC1027E}"/>
              </a:ext>
            </a:extLst>
          </p:cNvPr>
          <p:cNvPicPr>
            <a:picLocks noChangeAspect="1"/>
          </p:cNvPicPr>
          <p:nvPr/>
        </p:nvPicPr>
        <p:blipFill rotWithShape="1">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984" b="8984"/>
          <a:stretch/>
        </p:blipFill>
        <p:spPr>
          <a:xfrm>
            <a:off x="456378" y="6395081"/>
            <a:ext cx="101600" cy="100012"/>
          </a:xfrm>
          <a:prstGeom prst="rect">
            <a:avLst/>
          </a:prstGeom>
        </p:spPr>
      </p:pic>
      <p:pic>
        <p:nvPicPr>
          <p:cNvPr id="59" name="Picture Placeholder 57">
            <a:extLst>
              <a:ext uri="{FF2B5EF4-FFF2-40B4-BE49-F238E27FC236}">
                <a16:creationId xmlns:a16="http://schemas.microsoft.com/office/drawing/2014/main" id="{668155EC-0D6F-407E-9C10-65E139243DC5}"/>
              </a:ext>
            </a:extLst>
          </p:cNvPr>
          <p:cNvPicPr>
            <a:picLocks noChangeAspect="1"/>
          </p:cNvPicPr>
          <p:nvPr/>
        </p:nvPicPr>
        <p:blipFill rotWithShape="1">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984" b="8984"/>
          <a:stretch/>
        </p:blipFill>
        <p:spPr>
          <a:xfrm>
            <a:off x="455416" y="6776588"/>
            <a:ext cx="101600" cy="100012"/>
          </a:xfrm>
          <a:prstGeom prst="rect">
            <a:avLst/>
          </a:prstGeom>
        </p:spPr>
      </p:pic>
      <p:pic>
        <p:nvPicPr>
          <p:cNvPr id="60" name="Picture Placeholder 49">
            <a:extLst>
              <a:ext uri="{FF2B5EF4-FFF2-40B4-BE49-F238E27FC236}">
                <a16:creationId xmlns:a16="http://schemas.microsoft.com/office/drawing/2014/main" id="{31BFB9E2-1AC0-4CB7-B408-931087B95CB9}"/>
              </a:ext>
            </a:extLst>
          </p:cNvPr>
          <p:cNvPicPr>
            <a:picLocks noChangeAspect="1"/>
          </p:cNvPicPr>
          <p:nvPr/>
        </p:nvPicPr>
        <p:blipFill rotWithShape="1">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985" b="8985"/>
          <a:stretch/>
        </p:blipFill>
        <p:spPr>
          <a:xfrm>
            <a:off x="3828928" y="6546239"/>
            <a:ext cx="101600" cy="100012"/>
          </a:xfrm>
          <a:prstGeom prst="rect">
            <a:avLst/>
          </a:prstGeom>
        </p:spPr>
      </p:pic>
      <p:pic>
        <p:nvPicPr>
          <p:cNvPr id="61" name="Picture Placeholder 49">
            <a:extLst>
              <a:ext uri="{FF2B5EF4-FFF2-40B4-BE49-F238E27FC236}">
                <a16:creationId xmlns:a16="http://schemas.microsoft.com/office/drawing/2014/main" id="{480EA0B8-76FB-4E99-8933-1BD627FE82BF}"/>
              </a:ext>
            </a:extLst>
          </p:cNvPr>
          <p:cNvPicPr>
            <a:picLocks noChangeAspect="1"/>
          </p:cNvPicPr>
          <p:nvPr/>
        </p:nvPicPr>
        <p:blipFill rotWithShape="1">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985" b="8985"/>
          <a:stretch/>
        </p:blipFill>
        <p:spPr>
          <a:xfrm>
            <a:off x="3828928" y="6951386"/>
            <a:ext cx="101600" cy="100012"/>
          </a:xfrm>
          <a:prstGeom prst="rect">
            <a:avLst/>
          </a:prstGeom>
        </p:spPr>
      </p:pic>
    </p:spTree>
    <p:extLst>
      <p:ext uri="{BB962C8B-B14F-4D97-AF65-F5344CB8AC3E}">
        <p14:creationId xmlns:p14="http://schemas.microsoft.com/office/powerpoint/2010/main" val="20816859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TotalTime>
  <Words>605</Words>
  <Application>Microsoft Office PowerPoint</Application>
  <PresentationFormat>Custom</PresentationFormat>
  <Paragraphs>42</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Calibri Light</vt:lpstr>
      <vt:lpstr>Poppins</vt:lpstr>
      <vt:lpstr>Poppins Light</vt:lpstr>
      <vt:lpstr>Poppins SemiBold</vt:lpstr>
      <vt:lpstr>Segoe UI Semibold</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Meghan Tooley</dc:creator>
  <cp:lastModifiedBy>Dana Larsen</cp:lastModifiedBy>
  <cp:revision>1</cp:revision>
  <dcterms:created xsi:type="dcterms:W3CDTF">2021-10-29T16:26:54Z</dcterms:created>
  <dcterms:modified xsi:type="dcterms:W3CDTF">2021-11-13T15:23:34Z</dcterms:modified>
</cp:coreProperties>
</file>