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4"/>
  </p:notesMasterIdLst>
  <p:handoutMasterIdLst>
    <p:handoutMasterId r:id="rId15"/>
  </p:handoutMasterIdLst>
  <p:sldIdLst>
    <p:sldId id="269" r:id="rId5"/>
    <p:sldId id="270" r:id="rId6"/>
    <p:sldId id="271" r:id="rId7"/>
    <p:sldId id="272" r:id="rId8"/>
    <p:sldId id="276" r:id="rId9"/>
    <p:sldId id="274" r:id="rId10"/>
    <p:sldId id="283" r:id="rId11"/>
    <p:sldId id="278" r:id="rId12"/>
    <p:sldId id="279" r:id="rId13"/>
  </p:sldIdLst>
  <p:sldSz cx="24384000" cy="18846800"/>
  <p:notesSz cx="6858000" cy="9144000"/>
  <p:embeddedFontLst>
    <p:embeddedFont>
      <p:font typeface="Calibri" panose="020F0502020204030204" pitchFamily="34" charset="0"/>
      <p:regular r:id="rId16"/>
      <p:bold r:id="rId17"/>
      <p:italic r:id="rId18"/>
      <p:boldItalic r:id="rId19"/>
    </p:embeddedFont>
    <p:embeddedFont>
      <p:font typeface="Poppins ExtraLight" panose="020B0604020202020204" charset="0"/>
      <p:regular r:id="rId20"/>
    </p:embeddedFont>
    <p:embeddedFont>
      <p:font typeface="Poppins Light" panose="020B0604020202020204" charset="0"/>
      <p:regular r:id="rId21"/>
      <p:italic r:id="rId22"/>
    </p:embeddedFont>
    <p:embeddedFont>
      <p:font typeface="Poppins SemiBold" panose="020B0604020202020204" charset="0"/>
      <p:regular r:id="rId23"/>
      <p:bold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D77"/>
    <a:srgbClr val="F7AD4C"/>
    <a:srgbClr val="063A79"/>
    <a:srgbClr val="707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EDB1B-9FED-1D2A-9625-389F8D7B7C03}" v="701" dt="2021-05-26T23:45:46.581"/>
    <p1510:client id="{2DA4B1CF-FD33-4A6E-BE34-88F39EDA788B}" v="9" dt="2021-05-07T15:07:43.437"/>
    <p1510:client id="{55A425CF-293B-438B-8DFB-A134AA802FC5}" v="7" dt="2021-04-30T21:13:04.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5" autoAdjust="0"/>
    <p:restoredTop sz="94660"/>
  </p:normalViewPr>
  <p:slideViewPr>
    <p:cSldViewPr snapToGrid="0">
      <p:cViewPr varScale="1">
        <p:scale>
          <a:sx n="24" d="100"/>
          <a:sy n="24" d="100"/>
        </p:scale>
        <p:origin x="15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5F8240-721E-4651-B49A-39A4F37073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F11CC6-D8D4-4A35-B67C-4B2974E862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8C1AED-EA18-44F1-BF47-A8D663B3D1A2}" type="datetimeFigureOut">
              <a:rPr lang="en-US" smtClean="0"/>
              <a:t>5/26/2021</a:t>
            </a:fld>
            <a:endParaRPr lang="en-US"/>
          </a:p>
        </p:txBody>
      </p:sp>
      <p:sp>
        <p:nvSpPr>
          <p:cNvPr id="4" name="Footer Placeholder 3">
            <a:extLst>
              <a:ext uri="{FF2B5EF4-FFF2-40B4-BE49-F238E27FC236}">
                <a16:creationId xmlns:a16="http://schemas.microsoft.com/office/drawing/2014/main" id="{D6357181-FD69-41DE-BAF6-E40337B736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906DC7-2CF5-455A-BE88-D50118808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55183-B21A-4DAC-8795-4C5C1D047C2F}" type="slidenum">
              <a:rPr lang="en-US" smtClean="0"/>
              <a:t>‹#›</a:t>
            </a:fld>
            <a:endParaRPr lang="en-US"/>
          </a:p>
        </p:txBody>
      </p:sp>
    </p:spTree>
    <p:extLst>
      <p:ext uri="{BB962C8B-B14F-4D97-AF65-F5344CB8AC3E}">
        <p14:creationId xmlns:p14="http://schemas.microsoft.com/office/powerpoint/2010/main" val="9795029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63784-13B0-46DE-ACD0-34EEDF1480F6}" type="datetimeFigureOut">
              <a:rPr lang="en-US" smtClean="0"/>
              <a:t>5/26/2021</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E2288-49EB-43D0-85B1-7A13DC27BAF5}" type="slidenum">
              <a:rPr lang="en-US" smtClean="0"/>
              <a:t>‹#›</a:t>
            </a:fld>
            <a:endParaRPr lang="en-US"/>
          </a:p>
        </p:txBody>
      </p:sp>
    </p:spTree>
    <p:extLst>
      <p:ext uri="{BB962C8B-B14F-4D97-AF65-F5344CB8AC3E}">
        <p14:creationId xmlns:p14="http://schemas.microsoft.com/office/powerpoint/2010/main" val="29003670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4FBD85-E27C-3144-B1B4-296D0C1AA18E}"/>
              </a:ext>
            </a:extLst>
          </p:cNvPr>
          <p:cNvSpPr/>
          <p:nvPr userDrawn="1"/>
        </p:nvSpPr>
        <p:spPr>
          <a:xfrm>
            <a:off x="-498699" y="3907311"/>
            <a:ext cx="20945346" cy="9255615"/>
          </a:xfrm>
          <a:prstGeom prst="rect">
            <a:avLst/>
          </a:prstGeom>
          <a:solidFill>
            <a:schemeClr val="bg1"/>
          </a:solidFill>
          <a:ln>
            <a:noFill/>
          </a:ln>
          <a:effectLst>
            <a:glow rad="317500">
              <a:schemeClr val="tx1">
                <a:lumMod val="50000"/>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CBD987E-1A5C-4BD5-B587-00CE31C36F17}"/>
              </a:ext>
            </a:extLst>
          </p:cNvPr>
          <p:cNvSpPr>
            <a:spLocks noGrp="1" noChangeAspect="1"/>
          </p:cNvSpPr>
          <p:nvPr>
            <p:ph type="ctrTitle"/>
          </p:nvPr>
        </p:nvSpPr>
        <p:spPr>
          <a:xfrm>
            <a:off x="1077958" y="7352820"/>
            <a:ext cx="18657842" cy="835073"/>
          </a:xfrm>
          <a:prstGeom prst="rect">
            <a:avLst/>
          </a:prstGeom>
        </p:spPr>
        <p:txBody>
          <a:bodyPr anchor="t">
            <a:normAutofit/>
          </a:bodyPr>
          <a:lstStyle>
            <a:lvl1pPr algn="l">
              <a:lnSpc>
                <a:spcPts val="6000"/>
              </a:lnSpc>
              <a:spcAft>
                <a:spcPts val="2500"/>
              </a:spcAft>
              <a:defRPr sz="4000" b="0" i="0" u="sng" baseline="0">
                <a:solidFill>
                  <a:srgbClr val="063A79"/>
                </a:solidFill>
                <a:uFill>
                  <a:solidFill>
                    <a:srgbClr val="29ACE3"/>
                  </a:solidFill>
                </a:uFill>
                <a:latin typeface="Poppins" pitchFamily="2" charset="77"/>
                <a:cs typeface="Poppins" pitchFamily="2" charset="77"/>
              </a:defRPr>
            </a:lvl1pPr>
          </a:lstStyle>
          <a:p>
            <a:r>
              <a:rPr lang="en-US" dirty="0"/>
              <a:t>Click to edit Master title style</a:t>
            </a:r>
          </a:p>
        </p:txBody>
      </p:sp>
      <p:sp>
        <p:nvSpPr>
          <p:cNvPr id="12" name="Subtitle 2">
            <a:extLst>
              <a:ext uri="{FF2B5EF4-FFF2-40B4-BE49-F238E27FC236}">
                <a16:creationId xmlns:a16="http://schemas.microsoft.com/office/drawing/2014/main" id="{7F1DB7B8-8ECB-487B-A187-0357E1A64F7A}"/>
              </a:ext>
            </a:extLst>
          </p:cNvPr>
          <p:cNvSpPr>
            <a:spLocks noGrp="1" noChangeAspect="1"/>
          </p:cNvSpPr>
          <p:nvPr>
            <p:ph type="subTitle" idx="1"/>
          </p:nvPr>
        </p:nvSpPr>
        <p:spPr>
          <a:xfrm>
            <a:off x="1077957" y="8300036"/>
            <a:ext cx="18657843" cy="4105975"/>
          </a:xfrm>
          <a:prstGeom prst="rect">
            <a:avLst/>
          </a:prstGeom>
        </p:spPr>
        <p:txBody>
          <a:bodyPr>
            <a:normAutofit/>
          </a:bodyPr>
          <a:lstStyle>
            <a:lvl1pPr marL="0" indent="0" algn="l">
              <a:lnSpc>
                <a:spcPts val="6000"/>
              </a:lnSpc>
              <a:buNone/>
              <a:defRPr sz="4050">
                <a:latin typeface="Poppins" pitchFamily="2" charset="77"/>
                <a:cs typeface="Poppins" pitchFamily="2" charset="77"/>
              </a:defRPr>
            </a:lvl1pPr>
            <a:lvl2pPr marL="1219352" indent="0" algn="ctr">
              <a:buNone/>
              <a:defRPr sz="5334"/>
            </a:lvl2pPr>
            <a:lvl3pPr marL="2438705" indent="0" algn="ctr">
              <a:buNone/>
              <a:defRPr sz="4801"/>
            </a:lvl3pPr>
            <a:lvl4pPr marL="3658057" indent="0" algn="ctr">
              <a:buNone/>
              <a:defRPr sz="4267"/>
            </a:lvl4pPr>
            <a:lvl5pPr marL="4877410" indent="0" algn="ctr">
              <a:buNone/>
              <a:defRPr sz="4267"/>
            </a:lvl5pPr>
            <a:lvl6pPr marL="6096762" indent="0" algn="ctr">
              <a:buNone/>
              <a:defRPr sz="4267"/>
            </a:lvl6pPr>
            <a:lvl7pPr marL="7316114" indent="0" algn="ctr">
              <a:buNone/>
              <a:defRPr sz="4267"/>
            </a:lvl7pPr>
            <a:lvl8pPr marL="8535467" indent="0" algn="ctr">
              <a:buNone/>
              <a:defRPr sz="4267"/>
            </a:lvl8pPr>
            <a:lvl9pPr marL="9754819" indent="0" algn="ctr">
              <a:buNone/>
              <a:defRPr sz="4267"/>
            </a:lvl9pPr>
          </a:lstStyle>
          <a:p>
            <a:r>
              <a:rPr lang="en-US" dirty="0"/>
              <a:t>Click to edit Master subtitle style</a:t>
            </a:r>
          </a:p>
        </p:txBody>
      </p:sp>
      <p:sp>
        <p:nvSpPr>
          <p:cNvPr id="7" name="Text Placeholder 46">
            <a:extLst>
              <a:ext uri="{FF2B5EF4-FFF2-40B4-BE49-F238E27FC236}">
                <a16:creationId xmlns:a16="http://schemas.microsoft.com/office/drawing/2014/main" id="{DE1B7C3C-4D64-48E9-B0CA-F9DF39BECD34}"/>
              </a:ext>
            </a:extLst>
          </p:cNvPr>
          <p:cNvSpPr>
            <a:spLocks noGrp="1"/>
          </p:cNvSpPr>
          <p:nvPr>
            <p:ph type="body" sz="quarter" idx="41" hasCustomPrompt="1"/>
          </p:nvPr>
        </p:nvSpPr>
        <p:spPr>
          <a:xfrm>
            <a:off x="1077957" y="5381789"/>
            <a:ext cx="1021873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Tree>
    <p:extLst>
      <p:ext uri="{BB962C8B-B14F-4D97-AF65-F5344CB8AC3E}">
        <p14:creationId xmlns:p14="http://schemas.microsoft.com/office/powerpoint/2010/main" val="319703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13FBD827-728B-4117-8F4B-A85CC44FC558}"/>
              </a:ext>
            </a:extLst>
          </p:cNvPr>
          <p:cNvSpPr>
            <a:spLocks noGrp="1"/>
          </p:cNvSpPr>
          <p:nvPr>
            <p:ph type="pic" sz="quarter" idx="10"/>
          </p:nvPr>
        </p:nvSpPr>
        <p:spPr>
          <a:xfrm>
            <a:off x="9448800" y="0"/>
            <a:ext cx="14935200" cy="11569700"/>
          </a:xfrm>
          <a:prstGeom prst="rect">
            <a:avLst/>
          </a:prstGeom>
        </p:spPr>
        <p:txBody>
          <a:bodyPr/>
          <a:lstStyle>
            <a:lvl1pPr marL="0" indent="0">
              <a:buNone/>
              <a:defRPr sz="2700"/>
            </a:lvl1pPr>
          </a:lstStyle>
          <a:p>
            <a:endParaRPr lang="en-US" dirty="0"/>
          </a:p>
        </p:txBody>
      </p:sp>
      <p:pic>
        <p:nvPicPr>
          <p:cNvPr id="21" name="Graphic 20">
            <a:extLst>
              <a:ext uri="{FF2B5EF4-FFF2-40B4-BE49-F238E27FC236}">
                <a16:creationId xmlns:a16="http://schemas.microsoft.com/office/drawing/2014/main" id="{777A4DA4-1265-4C32-AF1A-55B24F41A4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53705" y="12960680"/>
            <a:ext cx="301057" cy="4551987"/>
          </a:xfrm>
          <a:prstGeom prst="rect">
            <a:avLst/>
          </a:prstGeom>
        </p:spPr>
      </p:pic>
      <p:sp>
        <p:nvSpPr>
          <p:cNvPr id="29" name="Picture Placeholder 28">
            <a:extLst>
              <a:ext uri="{FF2B5EF4-FFF2-40B4-BE49-F238E27FC236}">
                <a16:creationId xmlns:a16="http://schemas.microsoft.com/office/drawing/2014/main" id="{89A4D96B-7EB5-475D-A103-17B9AF126D85}"/>
              </a:ext>
            </a:extLst>
          </p:cNvPr>
          <p:cNvSpPr>
            <a:spLocks noGrp="1"/>
          </p:cNvSpPr>
          <p:nvPr>
            <p:ph type="pic" sz="quarter" idx="11"/>
          </p:nvPr>
        </p:nvSpPr>
        <p:spPr>
          <a:xfrm>
            <a:off x="9429751" y="12960350"/>
            <a:ext cx="5623954" cy="4552950"/>
          </a:xfrm>
          <a:prstGeom prst="rect">
            <a:avLst/>
          </a:prstGeom>
        </p:spPr>
        <p:txBody>
          <a:bodyPr/>
          <a:lstStyle>
            <a:lvl1pPr marL="0" indent="0">
              <a:buNone/>
              <a:defRPr sz="2700"/>
            </a:lvl1pPr>
          </a:lstStyle>
          <a:p>
            <a:endParaRPr lang="en-US" dirty="0"/>
          </a:p>
        </p:txBody>
      </p:sp>
      <p:sp>
        <p:nvSpPr>
          <p:cNvPr id="15" name="Text Placeholder 46">
            <a:extLst>
              <a:ext uri="{FF2B5EF4-FFF2-40B4-BE49-F238E27FC236}">
                <a16:creationId xmlns:a16="http://schemas.microsoft.com/office/drawing/2014/main" id="{8736F713-E521-4ABC-BBCB-1C52A05B75FD}"/>
              </a:ext>
            </a:extLst>
          </p:cNvPr>
          <p:cNvSpPr>
            <a:spLocks noGrp="1"/>
          </p:cNvSpPr>
          <p:nvPr>
            <p:ph type="body" sz="quarter" idx="41" hasCustomPrompt="1"/>
          </p:nvPr>
        </p:nvSpPr>
        <p:spPr>
          <a:xfrm>
            <a:off x="1317181" y="1487398"/>
            <a:ext cx="723898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a:t>
            </a:r>
          </a:p>
        </p:txBody>
      </p:sp>
      <p:sp>
        <p:nvSpPr>
          <p:cNvPr id="16" name="Text Placeholder 4">
            <a:extLst>
              <a:ext uri="{FF2B5EF4-FFF2-40B4-BE49-F238E27FC236}">
                <a16:creationId xmlns:a16="http://schemas.microsoft.com/office/drawing/2014/main" id="{AC265B21-4205-44AC-B911-EC58D4ECC758}"/>
              </a:ext>
            </a:extLst>
          </p:cNvPr>
          <p:cNvSpPr>
            <a:spLocks noGrp="1"/>
          </p:cNvSpPr>
          <p:nvPr>
            <p:ph type="body" sz="quarter" idx="42" hasCustomPrompt="1"/>
          </p:nvPr>
        </p:nvSpPr>
        <p:spPr>
          <a:xfrm>
            <a:off x="1317181" y="3054350"/>
            <a:ext cx="7238988"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dirty="0"/>
              <a:t>Subtitle placeholder</a:t>
            </a:r>
          </a:p>
        </p:txBody>
      </p:sp>
      <p:sp>
        <p:nvSpPr>
          <p:cNvPr id="17" name="Text Placeholder 6">
            <a:extLst>
              <a:ext uri="{FF2B5EF4-FFF2-40B4-BE49-F238E27FC236}">
                <a16:creationId xmlns:a16="http://schemas.microsoft.com/office/drawing/2014/main" id="{A9AB1660-ED76-4AE7-A49B-E5EA1D90A716}"/>
              </a:ext>
            </a:extLst>
          </p:cNvPr>
          <p:cNvSpPr>
            <a:spLocks noGrp="1"/>
          </p:cNvSpPr>
          <p:nvPr>
            <p:ph type="body" sz="quarter" idx="43" hasCustomPrompt="1"/>
          </p:nvPr>
        </p:nvSpPr>
        <p:spPr>
          <a:xfrm>
            <a:off x="1317181" y="3783958"/>
            <a:ext cx="7238988" cy="448059"/>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dirty="0"/>
              <a:t>TEXT PLACEHOLDER</a:t>
            </a:r>
          </a:p>
        </p:txBody>
      </p:sp>
      <p:sp>
        <p:nvSpPr>
          <p:cNvPr id="18" name="Text Placeholder 2">
            <a:extLst>
              <a:ext uri="{FF2B5EF4-FFF2-40B4-BE49-F238E27FC236}">
                <a16:creationId xmlns:a16="http://schemas.microsoft.com/office/drawing/2014/main" id="{61F6366A-5702-48C0-B07D-8263826E68DC}"/>
              </a:ext>
            </a:extLst>
          </p:cNvPr>
          <p:cNvSpPr>
            <a:spLocks noGrp="1"/>
          </p:cNvSpPr>
          <p:nvPr>
            <p:ph type="body" sz="quarter" idx="20" hasCustomPrompt="1"/>
          </p:nvPr>
        </p:nvSpPr>
        <p:spPr>
          <a:xfrm>
            <a:off x="1317181" y="4583793"/>
            <a:ext cx="7238989" cy="12928874"/>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dirty="0">
              <a:latin typeface="Poppins SemiBold" panose="00000700000000000000" pitchFamily="2" charset="0"/>
              <a:cs typeface="Poppins" panose="00000500000000000000" pitchFamily="2" charset="0"/>
            </a:endParaRPr>
          </a:p>
        </p:txBody>
      </p:sp>
      <p:sp>
        <p:nvSpPr>
          <p:cNvPr id="24" name="Text Placeholder 14">
            <a:extLst>
              <a:ext uri="{FF2B5EF4-FFF2-40B4-BE49-F238E27FC236}">
                <a16:creationId xmlns:a16="http://schemas.microsoft.com/office/drawing/2014/main" id="{B119352D-90B6-485C-9AC3-80C4774D56CC}"/>
              </a:ext>
            </a:extLst>
          </p:cNvPr>
          <p:cNvSpPr>
            <a:spLocks noGrp="1"/>
          </p:cNvSpPr>
          <p:nvPr>
            <p:ph type="body" sz="quarter" idx="45" hasCustomPrompt="1"/>
          </p:nvPr>
        </p:nvSpPr>
        <p:spPr>
          <a:xfrm>
            <a:off x="15982950" y="13711164"/>
            <a:ext cx="7604125" cy="3037692"/>
          </a:xfrm>
          <a:prstGeom prst="rect">
            <a:avLst/>
          </a:prstGeom>
        </p:spPr>
        <p:txBody>
          <a:bodyPr/>
          <a:lstStyle>
            <a:lvl1pPr marL="0" indent="0">
              <a:lnSpc>
                <a:spcPts val="5500"/>
              </a:lnSpc>
              <a:spcBef>
                <a:spcPts val="0"/>
              </a:spcBef>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dirty="0"/>
              <a:t>Lorem Ipsum is simply dummy text of the printing and typesetting industry. Lorem Ipsum has been the</a:t>
            </a:r>
          </a:p>
        </p:txBody>
      </p:sp>
      <p:sp>
        <p:nvSpPr>
          <p:cNvPr id="25" name="Slide Number Placeholder 5">
            <a:extLst>
              <a:ext uri="{FF2B5EF4-FFF2-40B4-BE49-F238E27FC236}">
                <a16:creationId xmlns:a16="http://schemas.microsoft.com/office/drawing/2014/main" id="{8D6F32A6-2382-5344-A8F8-DCC5EEB34D2C}"/>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26" name="Oval 25">
            <a:extLst>
              <a:ext uri="{FF2B5EF4-FFF2-40B4-BE49-F238E27FC236}">
                <a16:creationId xmlns:a16="http://schemas.microsoft.com/office/drawing/2014/main" id="{BE4DF7E1-1CBD-BA4A-90F0-2E08986478B6}"/>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3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4" name="Picture Placeholder 53">
            <a:extLst>
              <a:ext uri="{FF2B5EF4-FFF2-40B4-BE49-F238E27FC236}">
                <a16:creationId xmlns:a16="http://schemas.microsoft.com/office/drawing/2014/main" id="{05F15736-277F-44FA-B7A9-EFDA5FF74AFD}"/>
              </a:ext>
            </a:extLst>
          </p:cNvPr>
          <p:cNvSpPr>
            <a:spLocks noGrp="1"/>
          </p:cNvSpPr>
          <p:nvPr>
            <p:ph type="pic" sz="quarter" idx="22"/>
          </p:nvPr>
        </p:nvSpPr>
        <p:spPr>
          <a:xfrm>
            <a:off x="9245644" y="23604"/>
            <a:ext cx="14524038" cy="8838902"/>
          </a:xfrm>
          <a:prstGeom prst="rect">
            <a:avLst/>
          </a:prstGeom>
        </p:spPr>
        <p:txBody>
          <a:bodyPr/>
          <a:lstStyle>
            <a:lvl1pPr marL="0" indent="0">
              <a:buNone/>
              <a:defRPr sz="2700"/>
            </a:lvl1pPr>
          </a:lstStyle>
          <a:p>
            <a:endParaRPr lang="en-US"/>
          </a:p>
        </p:txBody>
      </p:sp>
      <p:pic>
        <p:nvPicPr>
          <p:cNvPr id="14" name="Graphic 13">
            <a:extLst>
              <a:ext uri="{FF2B5EF4-FFF2-40B4-BE49-F238E27FC236}">
                <a16:creationId xmlns:a16="http://schemas.microsoft.com/office/drawing/2014/main" id="{07F9C323-74A3-4B85-A23D-809A6A5B4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pic>
        <p:nvPicPr>
          <p:cNvPr id="20" name="Graphic 19">
            <a:extLst>
              <a:ext uri="{FF2B5EF4-FFF2-40B4-BE49-F238E27FC236}">
                <a16:creationId xmlns:a16="http://schemas.microsoft.com/office/drawing/2014/main" id="{AD65021D-8538-4274-9893-0F881BB622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69682" y="-16743"/>
            <a:ext cx="638074" cy="8881993"/>
          </a:xfrm>
          <a:prstGeom prst="rect">
            <a:avLst/>
          </a:prstGeom>
        </p:spPr>
      </p:pic>
      <p:sp>
        <p:nvSpPr>
          <p:cNvPr id="42" name="Picture Placeholder 41">
            <a:extLst>
              <a:ext uri="{FF2B5EF4-FFF2-40B4-BE49-F238E27FC236}">
                <a16:creationId xmlns:a16="http://schemas.microsoft.com/office/drawing/2014/main" id="{AA1415A1-3E41-4FE9-8908-CA2EF99DFC6A}"/>
              </a:ext>
            </a:extLst>
          </p:cNvPr>
          <p:cNvSpPr>
            <a:spLocks noGrp="1"/>
          </p:cNvSpPr>
          <p:nvPr>
            <p:ph type="pic" sz="quarter" idx="19"/>
          </p:nvPr>
        </p:nvSpPr>
        <p:spPr>
          <a:xfrm>
            <a:off x="11463338" y="11862377"/>
            <a:ext cx="1384554" cy="1349811"/>
          </a:xfrm>
          <a:prstGeom prst="rect">
            <a:avLst/>
          </a:prstGeom>
        </p:spPr>
        <p:txBody>
          <a:bodyPr/>
          <a:lstStyle>
            <a:lvl1pPr marL="0" indent="0">
              <a:buNone/>
              <a:defRPr sz="3200"/>
            </a:lvl1pPr>
          </a:lstStyle>
          <a:p>
            <a:endParaRPr lang="en-US" dirty="0"/>
          </a:p>
        </p:txBody>
      </p:sp>
      <p:sp>
        <p:nvSpPr>
          <p:cNvPr id="44" name="Picture Placeholder 41">
            <a:extLst>
              <a:ext uri="{FF2B5EF4-FFF2-40B4-BE49-F238E27FC236}">
                <a16:creationId xmlns:a16="http://schemas.microsoft.com/office/drawing/2014/main" id="{F62698C7-C9CE-42BC-A786-033161A957D7}"/>
              </a:ext>
            </a:extLst>
          </p:cNvPr>
          <p:cNvSpPr>
            <a:spLocks noGrp="1"/>
          </p:cNvSpPr>
          <p:nvPr>
            <p:ph type="pic" sz="quarter" idx="20"/>
          </p:nvPr>
        </p:nvSpPr>
        <p:spPr>
          <a:xfrm>
            <a:off x="16068180" y="11862377"/>
            <a:ext cx="1384554" cy="1349811"/>
          </a:xfrm>
          <a:prstGeom prst="rect">
            <a:avLst/>
          </a:prstGeom>
        </p:spPr>
        <p:txBody>
          <a:bodyPr/>
          <a:lstStyle>
            <a:lvl1pPr marL="0" indent="0">
              <a:buNone/>
              <a:defRPr sz="3200"/>
            </a:lvl1pPr>
          </a:lstStyle>
          <a:p>
            <a:endParaRPr lang="en-US" dirty="0"/>
          </a:p>
        </p:txBody>
      </p:sp>
      <p:sp>
        <p:nvSpPr>
          <p:cNvPr id="46" name="Picture Placeholder 41">
            <a:extLst>
              <a:ext uri="{FF2B5EF4-FFF2-40B4-BE49-F238E27FC236}">
                <a16:creationId xmlns:a16="http://schemas.microsoft.com/office/drawing/2014/main" id="{D09489DE-4E93-4510-8BC1-A4F3103DFFB0}"/>
              </a:ext>
            </a:extLst>
          </p:cNvPr>
          <p:cNvSpPr>
            <a:spLocks noGrp="1"/>
          </p:cNvSpPr>
          <p:nvPr>
            <p:ph type="pic" sz="quarter" idx="21"/>
          </p:nvPr>
        </p:nvSpPr>
        <p:spPr>
          <a:xfrm>
            <a:off x="20714493" y="11862377"/>
            <a:ext cx="1384554" cy="1349811"/>
          </a:xfrm>
          <a:prstGeom prst="rect">
            <a:avLst/>
          </a:prstGeom>
        </p:spPr>
        <p:txBody>
          <a:bodyPr/>
          <a:lstStyle>
            <a:lvl1pPr marL="0" indent="0">
              <a:buNone/>
              <a:defRPr sz="3200"/>
            </a:lvl1pPr>
          </a:lstStyle>
          <a:p>
            <a:endParaRPr lang="en-US" dirty="0"/>
          </a:p>
        </p:txBody>
      </p:sp>
      <p:sp>
        <p:nvSpPr>
          <p:cNvPr id="38" name="Text Placeholder 46">
            <a:extLst>
              <a:ext uri="{FF2B5EF4-FFF2-40B4-BE49-F238E27FC236}">
                <a16:creationId xmlns:a16="http://schemas.microsoft.com/office/drawing/2014/main" id="{E62353D9-270C-41D3-9094-8A30A6533F69}"/>
              </a:ext>
            </a:extLst>
          </p:cNvPr>
          <p:cNvSpPr>
            <a:spLocks noGrp="1"/>
          </p:cNvSpPr>
          <p:nvPr>
            <p:ph type="body" sz="quarter" idx="41" hasCustomPrompt="1"/>
          </p:nvPr>
        </p:nvSpPr>
        <p:spPr>
          <a:xfrm>
            <a:off x="1317181" y="1487398"/>
            <a:ext cx="67445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a:t>
            </a:r>
          </a:p>
        </p:txBody>
      </p:sp>
      <p:sp>
        <p:nvSpPr>
          <p:cNvPr id="43" name="Text Placeholder 2">
            <a:extLst>
              <a:ext uri="{FF2B5EF4-FFF2-40B4-BE49-F238E27FC236}">
                <a16:creationId xmlns:a16="http://schemas.microsoft.com/office/drawing/2014/main" id="{0937AB05-E8A5-4CB4-B275-1C56B12FA90A}"/>
              </a:ext>
            </a:extLst>
          </p:cNvPr>
          <p:cNvSpPr>
            <a:spLocks noGrp="1"/>
          </p:cNvSpPr>
          <p:nvPr>
            <p:ph type="body" sz="quarter" idx="44" hasCustomPrompt="1"/>
          </p:nvPr>
        </p:nvSpPr>
        <p:spPr>
          <a:xfrm>
            <a:off x="1317182" y="4250563"/>
            <a:ext cx="6744536" cy="12915220"/>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dirty="0">
              <a:latin typeface="Poppins SemiBold" panose="00000700000000000000" pitchFamily="2" charset="0"/>
              <a:cs typeface="Poppins" panose="00000500000000000000" pitchFamily="2" charset="0"/>
            </a:endParaRPr>
          </a:p>
        </p:txBody>
      </p:sp>
      <p:sp>
        <p:nvSpPr>
          <p:cNvPr id="53" name="Text Placeholder 22">
            <a:extLst>
              <a:ext uri="{FF2B5EF4-FFF2-40B4-BE49-F238E27FC236}">
                <a16:creationId xmlns:a16="http://schemas.microsoft.com/office/drawing/2014/main" id="{2FB9B945-C81C-4D38-A308-44A723496F87}"/>
              </a:ext>
            </a:extLst>
          </p:cNvPr>
          <p:cNvSpPr>
            <a:spLocks noGrp="1"/>
          </p:cNvSpPr>
          <p:nvPr>
            <p:ph type="body" sz="quarter" idx="46" hasCustomPrompt="1"/>
          </p:nvPr>
        </p:nvSpPr>
        <p:spPr>
          <a:xfrm>
            <a:off x="1317181" y="2954010"/>
            <a:ext cx="6744536" cy="861740"/>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56" name="Text Placeholder 2">
            <a:extLst>
              <a:ext uri="{FF2B5EF4-FFF2-40B4-BE49-F238E27FC236}">
                <a16:creationId xmlns:a16="http://schemas.microsoft.com/office/drawing/2014/main" id="{2CD24068-3BE6-47BB-886F-C13D4CA67F33}"/>
              </a:ext>
            </a:extLst>
          </p:cNvPr>
          <p:cNvSpPr>
            <a:spLocks noGrp="1"/>
          </p:cNvSpPr>
          <p:nvPr>
            <p:ph type="body" sz="quarter" idx="47" hasCustomPrompt="1"/>
          </p:nvPr>
        </p:nvSpPr>
        <p:spPr>
          <a:xfrm>
            <a:off x="10977427"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CBE65F30-F5F2-4D1D-8EB3-ED310B0F46CF}"/>
              </a:ext>
            </a:extLst>
          </p:cNvPr>
          <p:cNvSpPr>
            <a:spLocks noGrp="1"/>
          </p:cNvSpPr>
          <p:nvPr>
            <p:ph type="body" sz="quarter" idx="49" hasCustomPrompt="1"/>
          </p:nvPr>
        </p:nvSpPr>
        <p:spPr>
          <a:xfrm>
            <a:off x="10977427"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72" name="Text Placeholder 2">
            <a:extLst>
              <a:ext uri="{FF2B5EF4-FFF2-40B4-BE49-F238E27FC236}">
                <a16:creationId xmlns:a16="http://schemas.microsoft.com/office/drawing/2014/main" id="{9C8AF66E-CF63-4322-B050-FBE67FEC5EBC}"/>
              </a:ext>
            </a:extLst>
          </p:cNvPr>
          <p:cNvSpPr>
            <a:spLocks noGrp="1"/>
          </p:cNvSpPr>
          <p:nvPr>
            <p:ph type="body" sz="quarter" idx="51" hasCustomPrompt="1"/>
          </p:nvPr>
        </p:nvSpPr>
        <p:spPr>
          <a:xfrm>
            <a:off x="15503042"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74" name="Text Placeholder 2">
            <a:extLst>
              <a:ext uri="{FF2B5EF4-FFF2-40B4-BE49-F238E27FC236}">
                <a16:creationId xmlns:a16="http://schemas.microsoft.com/office/drawing/2014/main" id="{A5202409-8FB1-42BD-AFBC-6F4AD23AC42C}"/>
              </a:ext>
            </a:extLst>
          </p:cNvPr>
          <p:cNvSpPr>
            <a:spLocks noGrp="1"/>
          </p:cNvSpPr>
          <p:nvPr>
            <p:ph type="body" sz="quarter" idx="53" hasCustomPrompt="1"/>
          </p:nvPr>
        </p:nvSpPr>
        <p:spPr>
          <a:xfrm>
            <a:off x="15503042"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76" name="Text Placeholder 2">
            <a:extLst>
              <a:ext uri="{FF2B5EF4-FFF2-40B4-BE49-F238E27FC236}">
                <a16:creationId xmlns:a16="http://schemas.microsoft.com/office/drawing/2014/main" id="{693DDD7D-A0BA-4F1F-B014-B75824B59FF6}"/>
              </a:ext>
            </a:extLst>
          </p:cNvPr>
          <p:cNvSpPr>
            <a:spLocks noGrp="1"/>
          </p:cNvSpPr>
          <p:nvPr>
            <p:ph type="body" sz="quarter" idx="55" hasCustomPrompt="1"/>
          </p:nvPr>
        </p:nvSpPr>
        <p:spPr>
          <a:xfrm>
            <a:off x="20149355" y="93950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78" name="Text Placeholder 2">
            <a:extLst>
              <a:ext uri="{FF2B5EF4-FFF2-40B4-BE49-F238E27FC236}">
                <a16:creationId xmlns:a16="http://schemas.microsoft.com/office/drawing/2014/main" id="{E43C74B5-3618-44DB-B1D9-A95EEFE449D4}"/>
              </a:ext>
            </a:extLst>
          </p:cNvPr>
          <p:cNvSpPr>
            <a:spLocks noGrp="1"/>
          </p:cNvSpPr>
          <p:nvPr>
            <p:ph type="body" sz="quarter" idx="57" hasCustomPrompt="1"/>
          </p:nvPr>
        </p:nvSpPr>
        <p:spPr>
          <a:xfrm>
            <a:off x="20149355" y="10070662"/>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CB676701-FBF9-4BAE-ADD0-A842D795DC1E}"/>
              </a:ext>
            </a:extLst>
          </p:cNvPr>
          <p:cNvSpPr>
            <a:spLocks noGrp="1"/>
          </p:cNvSpPr>
          <p:nvPr>
            <p:ph type="body" sz="quarter" idx="58" hasCustomPrompt="1"/>
          </p:nvPr>
        </p:nvSpPr>
        <p:spPr>
          <a:xfrm>
            <a:off x="11477566"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dirty="0"/>
              <a:t>Title</a:t>
            </a:r>
          </a:p>
        </p:txBody>
      </p:sp>
      <p:sp>
        <p:nvSpPr>
          <p:cNvPr id="79" name="Text Placeholder 4">
            <a:extLst>
              <a:ext uri="{FF2B5EF4-FFF2-40B4-BE49-F238E27FC236}">
                <a16:creationId xmlns:a16="http://schemas.microsoft.com/office/drawing/2014/main" id="{26B24436-64C9-4274-BCAB-445E019A25B3}"/>
              </a:ext>
            </a:extLst>
          </p:cNvPr>
          <p:cNvSpPr>
            <a:spLocks noGrp="1"/>
          </p:cNvSpPr>
          <p:nvPr>
            <p:ph type="body" sz="quarter" idx="59" hasCustomPrompt="1"/>
          </p:nvPr>
        </p:nvSpPr>
        <p:spPr>
          <a:xfrm>
            <a:off x="16073428"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dirty="0"/>
              <a:t>Title</a:t>
            </a:r>
          </a:p>
        </p:txBody>
      </p:sp>
      <p:sp>
        <p:nvSpPr>
          <p:cNvPr id="80" name="Text Placeholder 4">
            <a:extLst>
              <a:ext uri="{FF2B5EF4-FFF2-40B4-BE49-F238E27FC236}">
                <a16:creationId xmlns:a16="http://schemas.microsoft.com/office/drawing/2014/main" id="{1430D177-1445-43BD-9F45-F3103B49DC06}"/>
              </a:ext>
            </a:extLst>
          </p:cNvPr>
          <p:cNvSpPr>
            <a:spLocks noGrp="1"/>
          </p:cNvSpPr>
          <p:nvPr>
            <p:ph type="body" sz="quarter" idx="60" hasCustomPrompt="1"/>
          </p:nvPr>
        </p:nvSpPr>
        <p:spPr>
          <a:xfrm>
            <a:off x="20724989"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dirty="0"/>
              <a:t>Title</a:t>
            </a:r>
          </a:p>
        </p:txBody>
      </p:sp>
      <p:sp>
        <p:nvSpPr>
          <p:cNvPr id="82" name="Text Placeholder 2">
            <a:extLst>
              <a:ext uri="{FF2B5EF4-FFF2-40B4-BE49-F238E27FC236}">
                <a16:creationId xmlns:a16="http://schemas.microsoft.com/office/drawing/2014/main" id="{2E450711-A410-409E-A758-370DD6ADF1F7}"/>
              </a:ext>
            </a:extLst>
          </p:cNvPr>
          <p:cNvSpPr>
            <a:spLocks noGrp="1"/>
          </p:cNvSpPr>
          <p:nvPr>
            <p:ph type="body" sz="quarter" idx="61" hasCustomPrompt="1"/>
          </p:nvPr>
        </p:nvSpPr>
        <p:spPr>
          <a:xfrm>
            <a:off x="10626783" y="15629151"/>
            <a:ext cx="12440036" cy="15366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sz="2700" dirty="0">
              <a:latin typeface="Poppins SemiBold" panose="00000700000000000000" pitchFamily="2" charset="0"/>
              <a:cs typeface="Poppins" panose="00000500000000000000" pitchFamily="2" charset="0"/>
            </a:endParaRPr>
          </a:p>
        </p:txBody>
      </p:sp>
      <p:sp>
        <p:nvSpPr>
          <p:cNvPr id="11" name="Text Placeholder 10">
            <a:extLst>
              <a:ext uri="{FF2B5EF4-FFF2-40B4-BE49-F238E27FC236}">
                <a16:creationId xmlns:a16="http://schemas.microsoft.com/office/drawing/2014/main" id="{01BAD1C1-83CE-4576-8518-E32AA1C8AC8A}"/>
              </a:ext>
            </a:extLst>
          </p:cNvPr>
          <p:cNvSpPr>
            <a:spLocks noGrp="1"/>
          </p:cNvSpPr>
          <p:nvPr>
            <p:ph type="body" sz="quarter" idx="62" hasCustomPrompt="1"/>
          </p:nvPr>
        </p:nvSpPr>
        <p:spPr>
          <a:xfrm>
            <a:off x="10914303" y="14065914"/>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dirty="0"/>
              <a:t>Text placeholder</a:t>
            </a:r>
          </a:p>
        </p:txBody>
      </p:sp>
      <p:sp>
        <p:nvSpPr>
          <p:cNvPr id="83" name="Text Placeholder 10">
            <a:extLst>
              <a:ext uri="{FF2B5EF4-FFF2-40B4-BE49-F238E27FC236}">
                <a16:creationId xmlns:a16="http://schemas.microsoft.com/office/drawing/2014/main" id="{90F8C15E-6167-4AA7-B42A-0E2A625F0BA5}"/>
              </a:ext>
            </a:extLst>
          </p:cNvPr>
          <p:cNvSpPr>
            <a:spLocks noGrp="1"/>
          </p:cNvSpPr>
          <p:nvPr>
            <p:ph type="body" sz="quarter" idx="63" hasCustomPrompt="1"/>
          </p:nvPr>
        </p:nvSpPr>
        <p:spPr>
          <a:xfrm>
            <a:off x="15519145" y="14095616"/>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dirty="0"/>
              <a:t>Text placeholder</a:t>
            </a:r>
          </a:p>
        </p:txBody>
      </p:sp>
      <p:sp>
        <p:nvSpPr>
          <p:cNvPr id="84" name="Text Placeholder 10">
            <a:extLst>
              <a:ext uri="{FF2B5EF4-FFF2-40B4-BE49-F238E27FC236}">
                <a16:creationId xmlns:a16="http://schemas.microsoft.com/office/drawing/2014/main" id="{FDF35B15-74FD-4B88-9743-CDC2E31A912A}"/>
              </a:ext>
            </a:extLst>
          </p:cNvPr>
          <p:cNvSpPr>
            <a:spLocks noGrp="1"/>
          </p:cNvSpPr>
          <p:nvPr>
            <p:ph type="body" sz="quarter" idx="64" hasCustomPrompt="1"/>
          </p:nvPr>
        </p:nvSpPr>
        <p:spPr>
          <a:xfrm>
            <a:off x="20165458" y="14065913"/>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dirty="0"/>
              <a:t>Text placeholder</a:t>
            </a:r>
          </a:p>
        </p:txBody>
      </p:sp>
      <p:sp>
        <p:nvSpPr>
          <p:cNvPr id="87" name="Picture Placeholder 26">
            <a:extLst>
              <a:ext uri="{FF2B5EF4-FFF2-40B4-BE49-F238E27FC236}">
                <a16:creationId xmlns:a16="http://schemas.microsoft.com/office/drawing/2014/main" id="{DF16EF1F-038C-418C-9EA2-A811B09A1C6A}"/>
              </a:ext>
            </a:extLst>
          </p:cNvPr>
          <p:cNvSpPr>
            <a:spLocks noGrp="1"/>
          </p:cNvSpPr>
          <p:nvPr>
            <p:ph type="pic" sz="quarter" idx="66" hasCustomPrompt="1"/>
          </p:nvPr>
        </p:nvSpPr>
        <p:spPr>
          <a:xfrm>
            <a:off x="10530534" y="9528373"/>
            <a:ext cx="290053" cy="304852"/>
          </a:xfrm>
          <a:prstGeom prst="rect">
            <a:avLst/>
          </a:prstGeom>
        </p:spPr>
        <p:txBody>
          <a:bodyPr/>
          <a:lstStyle>
            <a:lvl1pPr marL="0" indent="0">
              <a:buNone/>
              <a:defRPr sz="1000"/>
            </a:lvl1pPr>
          </a:lstStyle>
          <a:p>
            <a:r>
              <a:rPr lang="en-US" dirty="0"/>
              <a:t>icons</a:t>
            </a:r>
          </a:p>
        </p:txBody>
      </p:sp>
      <p:sp>
        <p:nvSpPr>
          <p:cNvPr id="91" name="Picture Placeholder 26">
            <a:extLst>
              <a:ext uri="{FF2B5EF4-FFF2-40B4-BE49-F238E27FC236}">
                <a16:creationId xmlns:a16="http://schemas.microsoft.com/office/drawing/2014/main" id="{3EC60F29-441E-46F4-B400-CBC67C65C610}"/>
              </a:ext>
            </a:extLst>
          </p:cNvPr>
          <p:cNvSpPr>
            <a:spLocks noGrp="1"/>
          </p:cNvSpPr>
          <p:nvPr>
            <p:ph type="pic" sz="quarter" idx="67" hasCustomPrompt="1"/>
          </p:nvPr>
        </p:nvSpPr>
        <p:spPr>
          <a:xfrm>
            <a:off x="10530533" y="10187727"/>
            <a:ext cx="290053" cy="304852"/>
          </a:xfrm>
          <a:prstGeom prst="rect">
            <a:avLst/>
          </a:prstGeom>
        </p:spPr>
        <p:txBody>
          <a:bodyPr/>
          <a:lstStyle>
            <a:lvl1pPr marL="0" indent="0">
              <a:buNone/>
              <a:defRPr sz="1000"/>
            </a:lvl1pPr>
          </a:lstStyle>
          <a:p>
            <a:r>
              <a:rPr lang="en-US" dirty="0"/>
              <a:t>icons</a:t>
            </a:r>
          </a:p>
        </p:txBody>
      </p:sp>
      <p:sp>
        <p:nvSpPr>
          <p:cNvPr id="92" name="Picture Placeholder 26">
            <a:extLst>
              <a:ext uri="{FF2B5EF4-FFF2-40B4-BE49-F238E27FC236}">
                <a16:creationId xmlns:a16="http://schemas.microsoft.com/office/drawing/2014/main" id="{AEF3E97D-28BF-477C-9380-C6E13CC7621F}"/>
              </a:ext>
            </a:extLst>
          </p:cNvPr>
          <p:cNvSpPr>
            <a:spLocks noGrp="1"/>
          </p:cNvSpPr>
          <p:nvPr>
            <p:ph type="pic" sz="quarter" idx="68" hasCustomPrompt="1"/>
          </p:nvPr>
        </p:nvSpPr>
        <p:spPr>
          <a:xfrm>
            <a:off x="15069460" y="9528373"/>
            <a:ext cx="290053" cy="304852"/>
          </a:xfrm>
          <a:prstGeom prst="rect">
            <a:avLst/>
          </a:prstGeom>
        </p:spPr>
        <p:txBody>
          <a:bodyPr/>
          <a:lstStyle>
            <a:lvl1pPr marL="0" indent="0">
              <a:buNone/>
              <a:defRPr sz="1000"/>
            </a:lvl1pPr>
          </a:lstStyle>
          <a:p>
            <a:r>
              <a:rPr lang="en-US" dirty="0"/>
              <a:t>icons</a:t>
            </a:r>
          </a:p>
        </p:txBody>
      </p:sp>
      <p:sp>
        <p:nvSpPr>
          <p:cNvPr id="93" name="Picture Placeholder 26">
            <a:extLst>
              <a:ext uri="{FF2B5EF4-FFF2-40B4-BE49-F238E27FC236}">
                <a16:creationId xmlns:a16="http://schemas.microsoft.com/office/drawing/2014/main" id="{640DD847-E1E5-4C2E-BCC8-77B7EB69225B}"/>
              </a:ext>
            </a:extLst>
          </p:cNvPr>
          <p:cNvSpPr>
            <a:spLocks noGrp="1"/>
          </p:cNvSpPr>
          <p:nvPr>
            <p:ph type="pic" sz="quarter" idx="69" hasCustomPrompt="1"/>
          </p:nvPr>
        </p:nvSpPr>
        <p:spPr>
          <a:xfrm>
            <a:off x="15069459" y="10187727"/>
            <a:ext cx="290053" cy="304852"/>
          </a:xfrm>
          <a:prstGeom prst="rect">
            <a:avLst/>
          </a:prstGeom>
        </p:spPr>
        <p:txBody>
          <a:bodyPr/>
          <a:lstStyle>
            <a:lvl1pPr marL="0" indent="0">
              <a:buNone/>
              <a:defRPr sz="1000"/>
            </a:lvl1pPr>
          </a:lstStyle>
          <a:p>
            <a:r>
              <a:rPr lang="en-US" dirty="0"/>
              <a:t>icons</a:t>
            </a:r>
          </a:p>
        </p:txBody>
      </p:sp>
      <p:sp>
        <p:nvSpPr>
          <p:cNvPr id="94" name="Picture Placeholder 26">
            <a:extLst>
              <a:ext uri="{FF2B5EF4-FFF2-40B4-BE49-F238E27FC236}">
                <a16:creationId xmlns:a16="http://schemas.microsoft.com/office/drawing/2014/main" id="{42D8DE8F-FBE2-48AF-BF94-8E6024A97182}"/>
              </a:ext>
            </a:extLst>
          </p:cNvPr>
          <p:cNvSpPr>
            <a:spLocks noGrp="1"/>
          </p:cNvSpPr>
          <p:nvPr>
            <p:ph type="pic" sz="quarter" idx="70" hasCustomPrompt="1"/>
          </p:nvPr>
        </p:nvSpPr>
        <p:spPr>
          <a:xfrm>
            <a:off x="19706331" y="9549889"/>
            <a:ext cx="290053" cy="304852"/>
          </a:xfrm>
          <a:prstGeom prst="rect">
            <a:avLst/>
          </a:prstGeom>
        </p:spPr>
        <p:txBody>
          <a:bodyPr/>
          <a:lstStyle>
            <a:lvl1pPr marL="0" indent="0">
              <a:buNone/>
              <a:defRPr sz="1000"/>
            </a:lvl1pPr>
          </a:lstStyle>
          <a:p>
            <a:r>
              <a:rPr lang="en-US" dirty="0"/>
              <a:t>icons</a:t>
            </a:r>
          </a:p>
        </p:txBody>
      </p:sp>
      <p:sp>
        <p:nvSpPr>
          <p:cNvPr id="95" name="Picture Placeholder 26">
            <a:extLst>
              <a:ext uri="{FF2B5EF4-FFF2-40B4-BE49-F238E27FC236}">
                <a16:creationId xmlns:a16="http://schemas.microsoft.com/office/drawing/2014/main" id="{AB68B98C-D3F3-4ED1-8F6A-6295CDBE8961}"/>
              </a:ext>
            </a:extLst>
          </p:cNvPr>
          <p:cNvSpPr>
            <a:spLocks noGrp="1"/>
          </p:cNvSpPr>
          <p:nvPr>
            <p:ph type="pic" sz="quarter" idx="71" hasCustomPrompt="1"/>
          </p:nvPr>
        </p:nvSpPr>
        <p:spPr>
          <a:xfrm>
            <a:off x="19706330" y="10209243"/>
            <a:ext cx="290053" cy="304852"/>
          </a:xfrm>
          <a:prstGeom prst="rect">
            <a:avLst/>
          </a:prstGeom>
        </p:spPr>
        <p:txBody>
          <a:bodyPr/>
          <a:lstStyle>
            <a:lvl1pPr marL="0" indent="0">
              <a:buNone/>
              <a:defRPr sz="1000"/>
            </a:lvl1pPr>
          </a:lstStyle>
          <a:p>
            <a:r>
              <a:rPr lang="en-US" dirty="0"/>
              <a:t>icons</a:t>
            </a:r>
          </a:p>
        </p:txBody>
      </p:sp>
      <p:sp>
        <p:nvSpPr>
          <p:cNvPr id="34" name="Slide Number Placeholder 5">
            <a:extLst>
              <a:ext uri="{FF2B5EF4-FFF2-40B4-BE49-F238E27FC236}">
                <a16:creationId xmlns:a16="http://schemas.microsoft.com/office/drawing/2014/main" id="{534F57B4-AB06-E840-8A7E-FF3B46D02185}"/>
              </a:ext>
            </a:extLst>
          </p:cNvPr>
          <p:cNvSpPr>
            <a:spLocks noGrp="1"/>
          </p:cNvSpPr>
          <p:nvPr>
            <p:ph type="sldNum" sz="quarter" idx="72"/>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35" name="Oval 34">
            <a:extLst>
              <a:ext uri="{FF2B5EF4-FFF2-40B4-BE49-F238E27FC236}">
                <a16:creationId xmlns:a16="http://schemas.microsoft.com/office/drawing/2014/main" id="{169B5A99-E839-C248-BDC1-CB26AE6F4DA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39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FD442-D87A-404A-B78F-010BA97E893C}"/>
              </a:ext>
            </a:extLst>
          </p:cNvPr>
          <p:cNvPicPr>
            <a:picLocks noChangeAspect="1"/>
          </p:cNvPicPr>
          <p:nvPr userDrawn="1"/>
        </p:nvPicPr>
        <p:blipFill>
          <a:blip r:embed="rId2"/>
          <a:stretch>
            <a:fillRect/>
          </a:stretch>
        </p:blipFill>
        <p:spPr>
          <a:xfrm>
            <a:off x="2398" y="4675"/>
            <a:ext cx="24393525" cy="3971925"/>
          </a:xfrm>
          <a:prstGeom prst="rect">
            <a:avLst/>
          </a:prstGeom>
        </p:spPr>
      </p:pic>
      <p:sp>
        <p:nvSpPr>
          <p:cNvPr id="11" name="Picture Placeholder 10">
            <a:extLst>
              <a:ext uri="{FF2B5EF4-FFF2-40B4-BE49-F238E27FC236}">
                <a16:creationId xmlns:a16="http://schemas.microsoft.com/office/drawing/2014/main" id="{C62BFEAF-6A9E-4254-89FB-066B175ACC5A}"/>
              </a:ext>
            </a:extLst>
          </p:cNvPr>
          <p:cNvSpPr>
            <a:spLocks noGrp="1"/>
          </p:cNvSpPr>
          <p:nvPr>
            <p:ph type="pic" sz="quarter" idx="10"/>
          </p:nvPr>
        </p:nvSpPr>
        <p:spPr>
          <a:xfrm>
            <a:off x="1162049" y="9124519"/>
            <a:ext cx="14048225" cy="8581590"/>
          </a:xfrm>
          <a:prstGeom prst="rect">
            <a:avLst/>
          </a:prstGeom>
        </p:spPr>
        <p:txBody>
          <a:bodyPr/>
          <a:lstStyle>
            <a:lvl1pPr marL="0" indent="0">
              <a:buNone/>
              <a:defRPr sz="2700"/>
            </a:lvl1pPr>
          </a:lstStyle>
          <a:p>
            <a:endParaRPr lang="en-US" dirty="0"/>
          </a:p>
        </p:txBody>
      </p:sp>
      <p:sp>
        <p:nvSpPr>
          <p:cNvPr id="19" name="Picture Placeholder 26">
            <a:extLst>
              <a:ext uri="{FF2B5EF4-FFF2-40B4-BE49-F238E27FC236}">
                <a16:creationId xmlns:a16="http://schemas.microsoft.com/office/drawing/2014/main" id="{4732B9EB-A71D-4B6D-BB21-F46C0440A81D}"/>
              </a:ext>
            </a:extLst>
          </p:cNvPr>
          <p:cNvSpPr>
            <a:spLocks noGrp="1"/>
          </p:cNvSpPr>
          <p:nvPr>
            <p:ph type="pic" sz="quarter" idx="13" hasCustomPrompt="1"/>
          </p:nvPr>
        </p:nvSpPr>
        <p:spPr>
          <a:xfrm>
            <a:off x="16591459" y="6152385"/>
            <a:ext cx="337298" cy="354507"/>
          </a:xfrm>
          <a:prstGeom prst="rect">
            <a:avLst/>
          </a:prstGeom>
        </p:spPr>
        <p:txBody>
          <a:bodyPr/>
          <a:lstStyle>
            <a:lvl1pPr marL="0" indent="0">
              <a:buNone/>
              <a:defRPr sz="1000"/>
            </a:lvl1pPr>
          </a:lstStyle>
          <a:p>
            <a:r>
              <a:rPr lang="en-US" dirty="0"/>
              <a:t>icons</a:t>
            </a:r>
          </a:p>
        </p:txBody>
      </p:sp>
      <p:sp>
        <p:nvSpPr>
          <p:cNvPr id="20" name="Picture Placeholder 26">
            <a:extLst>
              <a:ext uri="{FF2B5EF4-FFF2-40B4-BE49-F238E27FC236}">
                <a16:creationId xmlns:a16="http://schemas.microsoft.com/office/drawing/2014/main" id="{CD81B9FF-446E-473A-B544-23F9A0F91F62}"/>
              </a:ext>
            </a:extLst>
          </p:cNvPr>
          <p:cNvSpPr>
            <a:spLocks noGrp="1"/>
          </p:cNvSpPr>
          <p:nvPr>
            <p:ph type="pic" sz="quarter" idx="14" hasCustomPrompt="1"/>
          </p:nvPr>
        </p:nvSpPr>
        <p:spPr>
          <a:xfrm>
            <a:off x="16591459" y="6875835"/>
            <a:ext cx="337298" cy="354507"/>
          </a:xfrm>
          <a:prstGeom prst="rect">
            <a:avLst/>
          </a:prstGeom>
        </p:spPr>
        <p:txBody>
          <a:bodyPr/>
          <a:lstStyle>
            <a:lvl1pPr marL="0" indent="0">
              <a:buNone/>
              <a:defRPr sz="1000"/>
            </a:lvl1pPr>
          </a:lstStyle>
          <a:p>
            <a:r>
              <a:rPr lang="en-US" dirty="0"/>
              <a:t>icons</a:t>
            </a:r>
          </a:p>
        </p:txBody>
      </p:sp>
      <p:sp>
        <p:nvSpPr>
          <p:cNvPr id="22" name="Picture Placeholder 26">
            <a:extLst>
              <a:ext uri="{FF2B5EF4-FFF2-40B4-BE49-F238E27FC236}">
                <a16:creationId xmlns:a16="http://schemas.microsoft.com/office/drawing/2014/main" id="{D2F23335-1C03-489E-802E-9B13381D0FF5}"/>
              </a:ext>
            </a:extLst>
          </p:cNvPr>
          <p:cNvSpPr>
            <a:spLocks noGrp="1"/>
          </p:cNvSpPr>
          <p:nvPr>
            <p:ph type="pic" sz="quarter" idx="15" hasCustomPrompt="1"/>
          </p:nvPr>
        </p:nvSpPr>
        <p:spPr>
          <a:xfrm>
            <a:off x="16591459" y="7617741"/>
            <a:ext cx="337298" cy="354507"/>
          </a:xfrm>
          <a:prstGeom prst="rect">
            <a:avLst/>
          </a:prstGeom>
        </p:spPr>
        <p:txBody>
          <a:bodyPr/>
          <a:lstStyle>
            <a:lvl1pPr marL="0" indent="0">
              <a:buNone/>
              <a:defRPr sz="1000"/>
            </a:lvl1pPr>
          </a:lstStyle>
          <a:p>
            <a:r>
              <a:rPr lang="en-US" dirty="0"/>
              <a:t>icons</a:t>
            </a:r>
          </a:p>
        </p:txBody>
      </p:sp>
      <p:sp>
        <p:nvSpPr>
          <p:cNvPr id="24" name="Picture Placeholder 26">
            <a:extLst>
              <a:ext uri="{FF2B5EF4-FFF2-40B4-BE49-F238E27FC236}">
                <a16:creationId xmlns:a16="http://schemas.microsoft.com/office/drawing/2014/main" id="{CE6BD6E1-6198-4CDD-8F73-74A5F448B71A}"/>
              </a:ext>
            </a:extLst>
          </p:cNvPr>
          <p:cNvSpPr>
            <a:spLocks noGrp="1"/>
          </p:cNvSpPr>
          <p:nvPr>
            <p:ph type="pic" sz="quarter" idx="16" hasCustomPrompt="1"/>
          </p:nvPr>
        </p:nvSpPr>
        <p:spPr>
          <a:xfrm>
            <a:off x="16580238" y="14218149"/>
            <a:ext cx="215886" cy="226901"/>
          </a:xfrm>
          <a:prstGeom prst="rect">
            <a:avLst/>
          </a:prstGeom>
        </p:spPr>
        <p:txBody>
          <a:bodyPr/>
          <a:lstStyle>
            <a:lvl1pPr marL="0" indent="0">
              <a:buNone/>
              <a:defRPr sz="1000"/>
            </a:lvl1pPr>
          </a:lstStyle>
          <a:p>
            <a:r>
              <a:rPr lang="en-US" dirty="0"/>
              <a:t>icons</a:t>
            </a:r>
          </a:p>
        </p:txBody>
      </p:sp>
      <p:sp>
        <p:nvSpPr>
          <p:cNvPr id="25" name="Text Placeholder 46">
            <a:extLst>
              <a:ext uri="{FF2B5EF4-FFF2-40B4-BE49-F238E27FC236}">
                <a16:creationId xmlns:a16="http://schemas.microsoft.com/office/drawing/2014/main" id="{98534A94-D0E5-4308-9161-119260EDC2DE}"/>
              </a:ext>
            </a:extLst>
          </p:cNvPr>
          <p:cNvSpPr>
            <a:spLocks noGrp="1"/>
          </p:cNvSpPr>
          <p:nvPr>
            <p:ph type="body" sz="quarter" idx="26" hasCustomPrompt="1"/>
          </p:nvPr>
        </p:nvSpPr>
        <p:spPr>
          <a:xfrm>
            <a:off x="1162408" y="1487398"/>
            <a:ext cx="10218738" cy="1175592"/>
          </a:xfrm>
          <a:prstGeom prst="rect">
            <a:avLst/>
          </a:prstGeom>
        </p:spPr>
        <p:txBody>
          <a:bodyPr/>
          <a:lstStyle>
            <a:lvl1pPr marL="0" indent="0">
              <a:lnSpc>
                <a:spcPts val="9600"/>
              </a:lnSpc>
              <a:buNone/>
              <a:defRPr sz="8000" baseline="0">
                <a:solidFill>
                  <a:schemeClr val="bg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
        <p:nvSpPr>
          <p:cNvPr id="32" name="Text Placeholder 2">
            <a:extLst>
              <a:ext uri="{FF2B5EF4-FFF2-40B4-BE49-F238E27FC236}">
                <a16:creationId xmlns:a16="http://schemas.microsoft.com/office/drawing/2014/main" id="{8D70BCBB-B700-4853-83C4-AEDB2791E724}"/>
              </a:ext>
            </a:extLst>
          </p:cNvPr>
          <p:cNvSpPr>
            <a:spLocks noGrp="1"/>
          </p:cNvSpPr>
          <p:nvPr>
            <p:ph type="body" sz="quarter" idx="27" hasCustomPrompt="1"/>
          </p:nvPr>
        </p:nvSpPr>
        <p:spPr>
          <a:xfrm>
            <a:off x="1162408" y="5992678"/>
            <a:ext cx="14044107" cy="275646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endParaRPr lang="en-US" sz="2700" dirty="0">
              <a:latin typeface="Poppins SemiBold" panose="00000700000000000000" pitchFamily="2" charset="0"/>
              <a:cs typeface="Poppins" panose="00000500000000000000" pitchFamily="2" charset="0"/>
            </a:endParaRPr>
          </a:p>
        </p:txBody>
      </p:sp>
      <p:sp>
        <p:nvSpPr>
          <p:cNvPr id="33" name="Text Placeholder 22">
            <a:extLst>
              <a:ext uri="{FF2B5EF4-FFF2-40B4-BE49-F238E27FC236}">
                <a16:creationId xmlns:a16="http://schemas.microsoft.com/office/drawing/2014/main" id="{3DA0427E-01CB-46BE-812F-08603C744112}"/>
              </a:ext>
            </a:extLst>
          </p:cNvPr>
          <p:cNvSpPr>
            <a:spLocks noGrp="1"/>
          </p:cNvSpPr>
          <p:nvPr>
            <p:ph type="body" sz="quarter" idx="28" hasCustomPrompt="1"/>
          </p:nvPr>
        </p:nvSpPr>
        <p:spPr>
          <a:xfrm>
            <a:off x="1162408" y="4959700"/>
            <a:ext cx="14044107" cy="861740"/>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36" name="Text Placeholder 22">
            <a:extLst>
              <a:ext uri="{FF2B5EF4-FFF2-40B4-BE49-F238E27FC236}">
                <a16:creationId xmlns:a16="http://schemas.microsoft.com/office/drawing/2014/main" id="{20F1BC66-BFC4-47CB-8980-30112DB6A718}"/>
              </a:ext>
            </a:extLst>
          </p:cNvPr>
          <p:cNvSpPr>
            <a:spLocks noGrp="1"/>
          </p:cNvSpPr>
          <p:nvPr>
            <p:ph type="body" sz="quarter" idx="29" hasCustomPrompt="1"/>
          </p:nvPr>
        </p:nvSpPr>
        <p:spPr>
          <a:xfrm>
            <a:off x="16591459" y="4970130"/>
            <a:ext cx="6217285" cy="861740"/>
          </a:xfrm>
          <a:prstGeom prst="rect">
            <a:avLst/>
          </a:prstGeom>
        </p:spPr>
        <p:txBody>
          <a:bodyPr/>
          <a:lstStyle>
            <a:lvl1pPr marL="0" indent="0">
              <a:buNone/>
              <a:defRPr sz="4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38" name="Text Placeholder 22">
            <a:extLst>
              <a:ext uri="{FF2B5EF4-FFF2-40B4-BE49-F238E27FC236}">
                <a16:creationId xmlns:a16="http://schemas.microsoft.com/office/drawing/2014/main" id="{5A38E8D3-EA39-4CB8-9DD7-7F232EBA46B7}"/>
              </a:ext>
            </a:extLst>
          </p:cNvPr>
          <p:cNvSpPr>
            <a:spLocks noGrp="1"/>
          </p:cNvSpPr>
          <p:nvPr>
            <p:ph type="body" sz="quarter" idx="30" hasCustomPrompt="1"/>
          </p:nvPr>
        </p:nvSpPr>
        <p:spPr>
          <a:xfrm>
            <a:off x="16591459" y="13061066"/>
            <a:ext cx="6217285" cy="861740"/>
          </a:xfrm>
          <a:prstGeom prst="rect">
            <a:avLst/>
          </a:prstGeom>
        </p:spPr>
        <p:txBody>
          <a:bodyPr/>
          <a:lstStyle>
            <a:lvl1pPr marL="0" indent="0">
              <a:buNone/>
              <a:defRPr sz="4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40" name="Text Placeholder 2">
            <a:extLst>
              <a:ext uri="{FF2B5EF4-FFF2-40B4-BE49-F238E27FC236}">
                <a16:creationId xmlns:a16="http://schemas.microsoft.com/office/drawing/2014/main" id="{008F31C4-7587-40E9-84F6-D594DBCA6D51}"/>
              </a:ext>
            </a:extLst>
          </p:cNvPr>
          <p:cNvSpPr>
            <a:spLocks noGrp="1"/>
          </p:cNvSpPr>
          <p:nvPr>
            <p:ph type="body" sz="quarter" idx="31" hasCustomPrompt="1"/>
          </p:nvPr>
        </p:nvSpPr>
        <p:spPr>
          <a:xfrm>
            <a:off x="17263988" y="6037093"/>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41" name="Text Placeholder 2">
            <a:extLst>
              <a:ext uri="{FF2B5EF4-FFF2-40B4-BE49-F238E27FC236}">
                <a16:creationId xmlns:a16="http://schemas.microsoft.com/office/drawing/2014/main" id="{A455F948-3069-4B53-9F9F-197D40FE1EE4}"/>
              </a:ext>
            </a:extLst>
          </p:cNvPr>
          <p:cNvSpPr>
            <a:spLocks noGrp="1"/>
          </p:cNvSpPr>
          <p:nvPr>
            <p:ph type="body" sz="quarter" idx="32" hasCustomPrompt="1"/>
          </p:nvPr>
        </p:nvSpPr>
        <p:spPr>
          <a:xfrm>
            <a:off x="17268449" y="6765392"/>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42" name="Text Placeholder 2">
            <a:extLst>
              <a:ext uri="{FF2B5EF4-FFF2-40B4-BE49-F238E27FC236}">
                <a16:creationId xmlns:a16="http://schemas.microsoft.com/office/drawing/2014/main" id="{997F384D-D1B0-4AB1-BC56-A1236B84776C}"/>
              </a:ext>
            </a:extLst>
          </p:cNvPr>
          <p:cNvSpPr>
            <a:spLocks noGrp="1"/>
          </p:cNvSpPr>
          <p:nvPr>
            <p:ph type="body" sz="quarter" idx="33" hasCustomPrompt="1"/>
          </p:nvPr>
        </p:nvSpPr>
        <p:spPr>
          <a:xfrm>
            <a:off x="17263987" y="7503535"/>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a:t>
            </a:r>
            <a:endParaRPr lang="en-US" sz="2700" dirty="0">
              <a:latin typeface="Poppins SemiBold" panose="00000700000000000000" pitchFamily="2" charset="0"/>
              <a:cs typeface="Poppins" panose="00000500000000000000" pitchFamily="2" charset="0"/>
            </a:endParaRPr>
          </a:p>
        </p:txBody>
      </p:sp>
      <p:sp>
        <p:nvSpPr>
          <p:cNvPr id="44" name="Picture Placeholder 26">
            <a:extLst>
              <a:ext uri="{FF2B5EF4-FFF2-40B4-BE49-F238E27FC236}">
                <a16:creationId xmlns:a16="http://schemas.microsoft.com/office/drawing/2014/main" id="{DFA2FAC7-11E4-40D8-9458-1142BFC36937}"/>
              </a:ext>
            </a:extLst>
          </p:cNvPr>
          <p:cNvSpPr>
            <a:spLocks noGrp="1"/>
          </p:cNvSpPr>
          <p:nvPr>
            <p:ph type="pic" sz="quarter" idx="35" hasCustomPrompt="1"/>
          </p:nvPr>
        </p:nvSpPr>
        <p:spPr>
          <a:xfrm>
            <a:off x="19923662" y="14218149"/>
            <a:ext cx="215886" cy="226901"/>
          </a:xfrm>
          <a:prstGeom prst="rect">
            <a:avLst/>
          </a:prstGeom>
        </p:spPr>
        <p:txBody>
          <a:bodyPr/>
          <a:lstStyle>
            <a:lvl1pPr marL="0" indent="0">
              <a:buNone/>
              <a:defRPr sz="1000"/>
            </a:lvl1pPr>
          </a:lstStyle>
          <a:p>
            <a:r>
              <a:rPr lang="en-US" dirty="0"/>
              <a:t>icons</a:t>
            </a:r>
          </a:p>
        </p:txBody>
      </p:sp>
      <p:sp>
        <p:nvSpPr>
          <p:cNvPr id="48" name="Picture Placeholder 26">
            <a:extLst>
              <a:ext uri="{FF2B5EF4-FFF2-40B4-BE49-F238E27FC236}">
                <a16:creationId xmlns:a16="http://schemas.microsoft.com/office/drawing/2014/main" id="{261F38A1-CB8C-4ACC-BC3A-FC9ACD48CC78}"/>
              </a:ext>
            </a:extLst>
          </p:cNvPr>
          <p:cNvSpPr>
            <a:spLocks noGrp="1"/>
          </p:cNvSpPr>
          <p:nvPr>
            <p:ph type="pic" sz="quarter" idx="37" hasCustomPrompt="1"/>
          </p:nvPr>
        </p:nvSpPr>
        <p:spPr>
          <a:xfrm>
            <a:off x="19923662" y="14899452"/>
            <a:ext cx="215886" cy="226901"/>
          </a:xfrm>
          <a:prstGeom prst="rect">
            <a:avLst/>
          </a:prstGeom>
        </p:spPr>
        <p:txBody>
          <a:bodyPr/>
          <a:lstStyle>
            <a:lvl1pPr marL="0" indent="0">
              <a:buNone/>
              <a:defRPr sz="1000"/>
            </a:lvl1pPr>
          </a:lstStyle>
          <a:p>
            <a:r>
              <a:rPr lang="en-US" dirty="0"/>
              <a:t>icons</a:t>
            </a:r>
          </a:p>
        </p:txBody>
      </p:sp>
      <p:sp>
        <p:nvSpPr>
          <p:cNvPr id="52" name="Picture Placeholder 26">
            <a:extLst>
              <a:ext uri="{FF2B5EF4-FFF2-40B4-BE49-F238E27FC236}">
                <a16:creationId xmlns:a16="http://schemas.microsoft.com/office/drawing/2014/main" id="{44533571-A4BC-44CF-AA93-E7CB24FB2C39}"/>
              </a:ext>
            </a:extLst>
          </p:cNvPr>
          <p:cNvSpPr>
            <a:spLocks noGrp="1"/>
          </p:cNvSpPr>
          <p:nvPr>
            <p:ph type="pic" sz="quarter" idx="39" hasCustomPrompt="1"/>
          </p:nvPr>
        </p:nvSpPr>
        <p:spPr>
          <a:xfrm>
            <a:off x="19923662" y="15588193"/>
            <a:ext cx="215886" cy="226901"/>
          </a:xfrm>
          <a:prstGeom prst="rect">
            <a:avLst/>
          </a:prstGeom>
        </p:spPr>
        <p:txBody>
          <a:bodyPr/>
          <a:lstStyle>
            <a:lvl1pPr marL="0" indent="0">
              <a:buNone/>
              <a:defRPr sz="1000"/>
            </a:lvl1pPr>
          </a:lstStyle>
          <a:p>
            <a:r>
              <a:rPr lang="en-US" dirty="0"/>
              <a:t>icons</a:t>
            </a:r>
          </a:p>
        </p:txBody>
      </p:sp>
      <p:sp>
        <p:nvSpPr>
          <p:cNvPr id="54" name="Text Placeholder 2">
            <a:extLst>
              <a:ext uri="{FF2B5EF4-FFF2-40B4-BE49-F238E27FC236}">
                <a16:creationId xmlns:a16="http://schemas.microsoft.com/office/drawing/2014/main" id="{447583FE-01B3-4DB5-9A05-C1875D8D1766}"/>
              </a:ext>
            </a:extLst>
          </p:cNvPr>
          <p:cNvSpPr>
            <a:spLocks noGrp="1"/>
          </p:cNvSpPr>
          <p:nvPr>
            <p:ph type="body" sz="quarter" idx="42"/>
          </p:nvPr>
        </p:nvSpPr>
        <p:spPr>
          <a:xfrm>
            <a:off x="17041813" y="14075206"/>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dirty="0"/>
              <a:t>Click to edit</a:t>
            </a:r>
          </a:p>
        </p:txBody>
      </p:sp>
      <p:sp>
        <p:nvSpPr>
          <p:cNvPr id="55" name="Text Placeholder 2">
            <a:extLst>
              <a:ext uri="{FF2B5EF4-FFF2-40B4-BE49-F238E27FC236}">
                <a16:creationId xmlns:a16="http://schemas.microsoft.com/office/drawing/2014/main" id="{24011504-71BF-441C-BBDF-FFCC54DFE2ED}"/>
              </a:ext>
            </a:extLst>
          </p:cNvPr>
          <p:cNvSpPr>
            <a:spLocks noGrp="1"/>
          </p:cNvSpPr>
          <p:nvPr>
            <p:ph type="body" sz="quarter" idx="43"/>
          </p:nvPr>
        </p:nvSpPr>
        <p:spPr>
          <a:xfrm>
            <a:off x="20371932" y="14063777"/>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dirty="0"/>
              <a:t>Click to edit</a:t>
            </a:r>
          </a:p>
        </p:txBody>
      </p:sp>
      <p:sp>
        <p:nvSpPr>
          <p:cNvPr id="56" name="Text Placeholder 2">
            <a:extLst>
              <a:ext uri="{FF2B5EF4-FFF2-40B4-BE49-F238E27FC236}">
                <a16:creationId xmlns:a16="http://schemas.microsoft.com/office/drawing/2014/main" id="{83E67FEC-EA2C-4717-856B-EA1E2E732336}"/>
              </a:ext>
            </a:extLst>
          </p:cNvPr>
          <p:cNvSpPr>
            <a:spLocks noGrp="1"/>
          </p:cNvSpPr>
          <p:nvPr>
            <p:ph type="body" sz="quarter" idx="44"/>
          </p:nvPr>
        </p:nvSpPr>
        <p:spPr>
          <a:xfrm>
            <a:off x="20371932" y="14754933"/>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dirty="0"/>
              <a:t>Click to edit</a:t>
            </a:r>
          </a:p>
        </p:txBody>
      </p:sp>
      <p:sp>
        <p:nvSpPr>
          <p:cNvPr id="57" name="Text Placeholder 2">
            <a:extLst>
              <a:ext uri="{FF2B5EF4-FFF2-40B4-BE49-F238E27FC236}">
                <a16:creationId xmlns:a16="http://schemas.microsoft.com/office/drawing/2014/main" id="{F2AC1B69-34A3-41B5-843D-DE49B4D233BA}"/>
              </a:ext>
            </a:extLst>
          </p:cNvPr>
          <p:cNvSpPr>
            <a:spLocks noGrp="1"/>
          </p:cNvSpPr>
          <p:nvPr>
            <p:ph type="body" sz="quarter" idx="45"/>
          </p:nvPr>
        </p:nvSpPr>
        <p:spPr>
          <a:xfrm>
            <a:off x="20371932" y="15446089"/>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dirty="0"/>
              <a:t>Click to edit</a:t>
            </a:r>
          </a:p>
        </p:txBody>
      </p:sp>
      <p:sp>
        <p:nvSpPr>
          <p:cNvPr id="26" name="Slide Number Placeholder 5">
            <a:extLst>
              <a:ext uri="{FF2B5EF4-FFF2-40B4-BE49-F238E27FC236}">
                <a16:creationId xmlns:a16="http://schemas.microsoft.com/office/drawing/2014/main" id="{D8826594-63AF-2847-AEC5-809373BF9FA7}"/>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27" name="Oval 26">
            <a:extLst>
              <a:ext uri="{FF2B5EF4-FFF2-40B4-BE49-F238E27FC236}">
                <a16:creationId xmlns:a16="http://schemas.microsoft.com/office/drawing/2014/main" id="{AAB0185D-E035-CF42-BCBF-84106B899A27}"/>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089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DE2A387-8407-4C5A-9C55-F2E49EDF31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sp>
        <p:nvSpPr>
          <p:cNvPr id="12" name="Freeform: Shape 11">
            <a:extLst>
              <a:ext uri="{FF2B5EF4-FFF2-40B4-BE49-F238E27FC236}">
                <a16:creationId xmlns:a16="http://schemas.microsoft.com/office/drawing/2014/main" id="{452DC9B7-D8D1-4DD1-9C28-7D8B6333B5AC}"/>
              </a:ext>
            </a:extLst>
          </p:cNvPr>
          <p:cNvSpPr/>
          <p:nvPr userDrawn="1"/>
        </p:nvSpPr>
        <p:spPr>
          <a:xfrm>
            <a:off x="10871778" y="3035035"/>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FB55F1E-7038-4893-BE88-8083EB9CDD22}"/>
              </a:ext>
            </a:extLst>
          </p:cNvPr>
          <p:cNvSpPr/>
          <p:nvPr userDrawn="1"/>
        </p:nvSpPr>
        <p:spPr>
          <a:xfrm>
            <a:off x="1140385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E479665-0586-48B3-A157-8C2CD4B0DAFA}"/>
              </a:ext>
            </a:extLst>
          </p:cNvPr>
          <p:cNvSpPr/>
          <p:nvPr userDrawn="1"/>
        </p:nvSpPr>
        <p:spPr>
          <a:xfrm>
            <a:off x="11451458" y="3085818"/>
            <a:ext cx="291998" cy="291363"/>
          </a:xfrm>
          <a:custGeom>
            <a:avLst/>
            <a:gdLst>
              <a:gd name="connsiteX0" fmla="*/ 145999 w 291998"/>
              <a:gd name="connsiteY0" fmla="*/ 0 h 291363"/>
              <a:gd name="connsiteX1" fmla="*/ 98645 w 291998"/>
              <a:gd name="connsiteY1" fmla="*/ 92551 h 291363"/>
              <a:gd name="connsiteX2" fmla="*/ 0 w 291998"/>
              <a:gd name="connsiteY2" fmla="*/ 111340 h 291363"/>
              <a:gd name="connsiteX3" fmla="*/ 69318 w 291998"/>
              <a:gd name="connsiteY3" fmla="*/ 187260 h 291363"/>
              <a:gd name="connsiteX4" fmla="*/ 55861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645" y="92551"/>
                </a:lnTo>
                <a:lnTo>
                  <a:pt x="0" y="111340"/>
                </a:lnTo>
                <a:lnTo>
                  <a:pt x="69318" y="187260"/>
                </a:lnTo>
                <a:lnTo>
                  <a:pt x="55861"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1037DE5-B0C2-4113-A44F-3E602D249394}"/>
              </a:ext>
            </a:extLst>
          </p:cNvPr>
          <p:cNvSpPr/>
          <p:nvPr userDrawn="1"/>
        </p:nvSpPr>
        <p:spPr>
          <a:xfrm>
            <a:off x="1288936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B4AF99-4527-4BDB-B433-E8DDBE535CF5}"/>
              </a:ext>
            </a:extLst>
          </p:cNvPr>
          <p:cNvSpPr/>
          <p:nvPr userDrawn="1"/>
        </p:nvSpPr>
        <p:spPr>
          <a:xfrm>
            <a:off x="12937095" y="3085818"/>
            <a:ext cx="291871" cy="291363"/>
          </a:xfrm>
          <a:custGeom>
            <a:avLst/>
            <a:gdLst>
              <a:gd name="connsiteX0" fmla="*/ 145999 w 291871"/>
              <a:gd name="connsiteY0" fmla="*/ 0 h 291363"/>
              <a:gd name="connsiteX1" fmla="*/ 98518 w 291871"/>
              <a:gd name="connsiteY1" fmla="*/ 92551 h 291363"/>
              <a:gd name="connsiteX2" fmla="*/ 0 w 291871"/>
              <a:gd name="connsiteY2" fmla="*/ 111340 h 291363"/>
              <a:gd name="connsiteX3" fmla="*/ 69190 w 291871"/>
              <a:gd name="connsiteY3" fmla="*/ 187260 h 291363"/>
              <a:gd name="connsiteX4" fmla="*/ 55734 w 291871"/>
              <a:gd name="connsiteY4" fmla="*/ 291364 h 291363"/>
              <a:gd name="connsiteX5" fmla="*/ 145999 w 291871"/>
              <a:gd name="connsiteY5" fmla="*/ 245786 h 291363"/>
              <a:gd name="connsiteX6" fmla="*/ 236138 w 291871"/>
              <a:gd name="connsiteY6" fmla="*/ 291364 h 291363"/>
              <a:gd name="connsiteX7" fmla="*/ 222681 w 291871"/>
              <a:gd name="connsiteY7" fmla="*/ 187260 h 291363"/>
              <a:gd name="connsiteX8" fmla="*/ 291871 w 291871"/>
              <a:gd name="connsiteY8" fmla="*/ 111340 h 291363"/>
              <a:gd name="connsiteX9" fmla="*/ 193353 w 291871"/>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3">
                <a:moveTo>
                  <a:pt x="145999" y="0"/>
                </a:moveTo>
                <a:lnTo>
                  <a:pt x="98518" y="92551"/>
                </a:lnTo>
                <a:lnTo>
                  <a:pt x="0" y="111340"/>
                </a:lnTo>
                <a:lnTo>
                  <a:pt x="69190" y="187260"/>
                </a:lnTo>
                <a:lnTo>
                  <a:pt x="55734" y="291364"/>
                </a:lnTo>
                <a:lnTo>
                  <a:pt x="145999" y="245786"/>
                </a:lnTo>
                <a:lnTo>
                  <a:pt x="236138" y="291364"/>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F4AE822-0152-4F0B-B86F-5FB2696CD52E}"/>
              </a:ext>
            </a:extLst>
          </p:cNvPr>
          <p:cNvSpPr/>
          <p:nvPr userDrawn="1"/>
        </p:nvSpPr>
        <p:spPr>
          <a:xfrm>
            <a:off x="12394232"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1947298-9D11-4E9E-A38E-05FC7C63D3ED}"/>
              </a:ext>
            </a:extLst>
          </p:cNvPr>
          <p:cNvSpPr/>
          <p:nvPr userDrawn="1"/>
        </p:nvSpPr>
        <p:spPr>
          <a:xfrm>
            <a:off x="12441840"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317 w 291998"/>
              <a:gd name="connsiteY3" fmla="*/ 187260 h 291363"/>
              <a:gd name="connsiteX4" fmla="*/ 55860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317" y="187260"/>
                </a:lnTo>
                <a:lnTo>
                  <a:pt x="55860"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2D79D52-A8A6-44A4-A14B-1E80C1B75946}"/>
              </a:ext>
            </a:extLst>
          </p:cNvPr>
          <p:cNvSpPr/>
          <p:nvPr userDrawn="1"/>
        </p:nvSpPr>
        <p:spPr>
          <a:xfrm>
            <a:off x="11898977"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D312F36-FC81-447D-8BA0-4737F41C5BC3}"/>
              </a:ext>
            </a:extLst>
          </p:cNvPr>
          <p:cNvSpPr/>
          <p:nvPr userDrawn="1"/>
        </p:nvSpPr>
        <p:spPr>
          <a:xfrm>
            <a:off x="1194671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1 w 291998"/>
              <a:gd name="connsiteY3" fmla="*/ 187260 h 291363"/>
              <a:gd name="connsiteX4" fmla="*/ 55734 w 291998"/>
              <a:gd name="connsiteY4" fmla="*/ 291364 h 291363"/>
              <a:gd name="connsiteX5" fmla="*/ 145999 w 291998"/>
              <a:gd name="connsiteY5" fmla="*/ 245786 h 291363"/>
              <a:gd name="connsiteX6" fmla="*/ 236138 w 291998"/>
              <a:gd name="connsiteY6" fmla="*/ 291364 h 291363"/>
              <a:gd name="connsiteX7" fmla="*/ 222680 w 291998"/>
              <a:gd name="connsiteY7" fmla="*/ 187260 h 291363"/>
              <a:gd name="connsiteX8" fmla="*/ 291998 w 291998"/>
              <a:gd name="connsiteY8" fmla="*/ 111340 h 291363"/>
              <a:gd name="connsiteX9" fmla="*/ 193353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1" y="187260"/>
                </a:lnTo>
                <a:lnTo>
                  <a:pt x="55734" y="291364"/>
                </a:lnTo>
                <a:lnTo>
                  <a:pt x="145999" y="245786"/>
                </a:lnTo>
                <a:lnTo>
                  <a:pt x="236138" y="291364"/>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BEA8D1-51F1-4453-8642-6531C3B4EFD7}"/>
              </a:ext>
            </a:extLst>
          </p:cNvPr>
          <p:cNvSpPr/>
          <p:nvPr userDrawn="1"/>
        </p:nvSpPr>
        <p:spPr>
          <a:xfrm>
            <a:off x="13384614"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29096A-CA45-460E-8951-2775C52A8286}"/>
              </a:ext>
            </a:extLst>
          </p:cNvPr>
          <p:cNvSpPr/>
          <p:nvPr userDrawn="1"/>
        </p:nvSpPr>
        <p:spPr>
          <a:xfrm>
            <a:off x="1343222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0 w 291998"/>
              <a:gd name="connsiteY3" fmla="*/ 187260 h 291363"/>
              <a:gd name="connsiteX4" fmla="*/ 55734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0" y="187260"/>
                </a:lnTo>
                <a:lnTo>
                  <a:pt x="55734"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23" name="Graphic 22">
            <a:extLst>
              <a:ext uri="{FF2B5EF4-FFF2-40B4-BE49-F238E27FC236}">
                <a16:creationId xmlns:a16="http://schemas.microsoft.com/office/drawing/2014/main" id="{5A5A66C3-2535-4FEA-80E2-B3CF64CBF4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3954117"/>
            <a:ext cx="733425" cy="523875"/>
          </a:xfrm>
          <a:prstGeom prst="rect">
            <a:avLst/>
          </a:prstGeom>
        </p:spPr>
      </p:pic>
      <p:sp>
        <p:nvSpPr>
          <p:cNvPr id="26" name="Freeform: Shape 25">
            <a:extLst>
              <a:ext uri="{FF2B5EF4-FFF2-40B4-BE49-F238E27FC236}">
                <a16:creationId xmlns:a16="http://schemas.microsoft.com/office/drawing/2014/main" id="{F03600E5-C6A4-4165-A41D-262EC1169DF3}"/>
              </a:ext>
            </a:extLst>
          </p:cNvPr>
          <p:cNvSpPr/>
          <p:nvPr userDrawn="1"/>
        </p:nvSpPr>
        <p:spPr>
          <a:xfrm>
            <a:off x="10871778" y="8313731"/>
            <a:ext cx="12695" cy="3736182"/>
          </a:xfrm>
          <a:custGeom>
            <a:avLst/>
            <a:gdLst>
              <a:gd name="connsiteX0" fmla="*/ 0 w 12695"/>
              <a:gd name="connsiteY0" fmla="*/ 0 h 3736182"/>
              <a:gd name="connsiteX1" fmla="*/ 0 w 12695"/>
              <a:gd name="connsiteY1" fmla="*/ 3736183 h 3736182"/>
            </a:gdLst>
            <a:ahLst/>
            <a:cxnLst>
              <a:cxn ang="0">
                <a:pos x="connsiteX0" y="connsiteY0"/>
              </a:cxn>
              <a:cxn ang="0">
                <a:pos x="connsiteX1" y="connsiteY1"/>
              </a:cxn>
            </a:cxnLst>
            <a:rect l="l" t="t" r="r" b="b"/>
            <a:pathLst>
              <a:path w="12695" h="3736182">
                <a:moveTo>
                  <a:pt x="0" y="0"/>
                </a:moveTo>
                <a:lnTo>
                  <a:pt x="0" y="3736183"/>
                </a:lnTo>
              </a:path>
            </a:pathLst>
          </a:custGeom>
          <a:ln w="25383" cap="flat">
            <a:solidFill>
              <a:srgbClr val="FBAD4C"/>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63CC4F3-83E8-474E-B773-F0CE349F5EAB}"/>
              </a:ext>
            </a:extLst>
          </p:cNvPr>
          <p:cNvSpPr/>
          <p:nvPr userDrawn="1"/>
        </p:nvSpPr>
        <p:spPr>
          <a:xfrm>
            <a:off x="1140385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D22231-5E71-40BE-A747-6B34FA92F554}"/>
              </a:ext>
            </a:extLst>
          </p:cNvPr>
          <p:cNvSpPr/>
          <p:nvPr userDrawn="1"/>
        </p:nvSpPr>
        <p:spPr>
          <a:xfrm>
            <a:off x="11451458" y="8364513"/>
            <a:ext cx="291998" cy="291490"/>
          </a:xfrm>
          <a:custGeom>
            <a:avLst/>
            <a:gdLst>
              <a:gd name="connsiteX0" fmla="*/ 145999 w 291998"/>
              <a:gd name="connsiteY0" fmla="*/ 0 h 291490"/>
              <a:gd name="connsiteX1" fmla="*/ 98645 w 291998"/>
              <a:gd name="connsiteY1" fmla="*/ 92551 h 291490"/>
              <a:gd name="connsiteX2" fmla="*/ 0 w 291998"/>
              <a:gd name="connsiteY2" fmla="*/ 111340 h 291490"/>
              <a:gd name="connsiteX3" fmla="*/ 69318 w 291998"/>
              <a:gd name="connsiteY3" fmla="*/ 187260 h 291490"/>
              <a:gd name="connsiteX4" fmla="*/ 55861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645" y="92551"/>
                </a:lnTo>
                <a:lnTo>
                  <a:pt x="0" y="111340"/>
                </a:lnTo>
                <a:lnTo>
                  <a:pt x="69318" y="187260"/>
                </a:lnTo>
                <a:lnTo>
                  <a:pt x="55861"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B488A78-1A02-4E25-ADAF-B4ED92E3AE6E}"/>
              </a:ext>
            </a:extLst>
          </p:cNvPr>
          <p:cNvSpPr/>
          <p:nvPr userDrawn="1"/>
        </p:nvSpPr>
        <p:spPr>
          <a:xfrm>
            <a:off x="1288936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2FD5C9C-4C96-4D09-AA08-953222386AC1}"/>
              </a:ext>
            </a:extLst>
          </p:cNvPr>
          <p:cNvSpPr/>
          <p:nvPr userDrawn="1"/>
        </p:nvSpPr>
        <p:spPr>
          <a:xfrm>
            <a:off x="12937095" y="8364513"/>
            <a:ext cx="291871" cy="291490"/>
          </a:xfrm>
          <a:custGeom>
            <a:avLst/>
            <a:gdLst>
              <a:gd name="connsiteX0" fmla="*/ 145999 w 291871"/>
              <a:gd name="connsiteY0" fmla="*/ 0 h 291490"/>
              <a:gd name="connsiteX1" fmla="*/ 98518 w 291871"/>
              <a:gd name="connsiteY1" fmla="*/ 92551 h 291490"/>
              <a:gd name="connsiteX2" fmla="*/ 0 w 291871"/>
              <a:gd name="connsiteY2" fmla="*/ 111340 h 291490"/>
              <a:gd name="connsiteX3" fmla="*/ 69190 w 291871"/>
              <a:gd name="connsiteY3" fmla="*/ 187260 h 291490"/>
              <a:gd name="connsiteX4" fmla="*/ 55734 w 291871"/>
              <a:gd name="connsiteY4" fmla="*/ 291491 h 291490"/>
              <a:gd name="connsiteX5" fmla="*/ 145999 w 291871"/>
              <a:gd name="connsiteY5" fmla="*/ 245787 h 291490"/>
              <a:gd name="connsiteX6" fmla="*/ 236138 w 291871"/>
              <a:gd name="connsiteY6" fmla="*/ 291491 h 291490"/>
              <a:gd name="connsiteX7" fmla="*/ 222681 w 291871"/>
              <a:gd name="connsiteY7" fmla="*/ 187260 h 291490"/>
              <a:gd name="connsiteX8" fmla="*/ 291871 w 291871"/>
              <a:gd name="connsiteY8" fmla="*/ 111340 h 291490"/>
              <a:gd name="connsiteX9" fmla="*/ 193353 w 291871"/>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490">
                <a:moveTo>
                  <a:pt x="145999" y="0"/>
                </a:moveTo>
                <a:lnTo>
                  <a:pt x="98518" y="92551"/>
                </a:lnTo>
                <a:lnTo>
                  <a:pt x="0" y="111340"/>
                </a:lnTo>
                <a:lnTo>
                  <a:pt x="69190" y="187260"/>
                </a:lnTo>
                <a:lnTo>
                  <a:pt x="55734" y="291491"/>
                </a:lnTo>
                <a:lnTo>
                  <a:pt x="145999" y="245787"/>
                </a:lnTo>
                <a:lnTo>
                  <a:pt x="236138" y="291491"/>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009AC8A-39C4-4E9D-A5CF-B09E126EE7A7}"/>
              </a:ext>
            </a:extLst>
          </p:cNvPr>
          <p:cNvSpPr/>
          <p:nvPr userDrawn="1"/>
        </p:nvSpPr>
        <p:spPr>
          <a:xfrm>
            <a:off x="12394232"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F867D5-E7B5-4631-B0B8-2B8FECF603F9}"/>
              </a:ext>
            </a:extLst>
          </p:cNvPr>
          <p:cNvSpPr/>
          <p:nvPr userDrawn="1"/>
        </p:nvSpPr>
        <p:spPr>
          <a:xfrm>
            <a:off x="12441840"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317 w 291998"/>
              <a:gd name="connsiteY3" fmla="*/ 187260 h 291490"/>
              <a:gd name="connsiteX4" fmla="*/ 55860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317" y="187260"/>
                </a:lnTo>
                <a:lnTo>
                  <a:pt x="55860"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F0FFCD-2BA1-4E83-BBC8-A6034E21C233}"/>
              </a:ext>
            </a:extLst>
          </p:cNvPr>
          <p:cNvSpPr/>
          <p:nvPr userDrawn="1"/>
        </p:nvSpPr>
        <p:spPr>
          <a:xfrm>
            <a:off x="11898977"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4425D08-42F0-4BDE-B920-18AFFCEB7508}"/>
              </a:ext>
            </a:extLst>
          </p:cNvPr>
          <p:cNvSpPr/>
          <p:nvPr userDrawn="1"/>
        </p:nvSpPr>
        <p:spPr>
          <a:xfrm>
            <a:off x="1194671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1 w 291998"/>
              <a:gd name="connsiteY3" fmla="*/ 187260 h 291490"/>
              <a:gd name="connsiteX4" fmla="*/ 55734 w 291998"/>
              <a:gd name="connsiteY4" fmla="*/ 291491 h 291490"/>
              <a:gd name="connsiteX5" fmla="*/ 145999 w 291998"/>
              <a:gd name="connsiteY5" fmla="*/ 245787 h 291490"/>
              <a:gd name="connsiteX6" fmla="*/ 236138 w 291998"/>
              <a:gd name="connsiteY6" fmla="*/ 291491 h 291490"/>
              <a:gd name="connsiteX7" fmla="*/ 222680 w 291998"/>
              <a:gd name="connsiteY7" fmla="*/ 187260 h 291490"/>
              <a:gd name="connsiteX8" fmla="*/ 291998 w 291998"/>
              <a:gd name="connsiteY8" fmla="*/ 111340 h 291490"/>
              <a:gd name="connsiteX9" fmla="*/ 193353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1" y="187260"/>
                </a:lnTo>
                <a:lnTo>
                  <a:pt x="55734" y="291491"/>
                </a:lnTo>
                <a:lnTo>
                  <a:pt x="145999" y="245787"/>
                </a:lnTo>
                <a:lnTo>
                  <a:pt x="236138" y="291491"/>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774D476-0830-4CAD-B54E-DB03A238A734}"/>
              </a:ext>
            </a:extLst>
          </p:cNvPr>
          <p:cNvSpPr/>
          <p:nvPr userDrawn="1"/>
        </p:nvSpPr>
        <p:spPr>
          <a:xfrm>
            <a:off x="13384614"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C4C4C4"/>
          </a:solidFill>
          <a:ln w="1269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FEFAB4-35FE-4051-A9E3-DD766D749E3A}"/>
              </a:ext>
            </a:extLst>
          </p:cNvPr>
          <p:cNvSpPr/>
          <p:nvPr userDrawn="1"/>
        </p:nvSpPr>
        <p:spPr>
          <a:xfrm>
            <a:off x="1343222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0 w 291998"/>
              <a:gd name="connsiteY3" fmla="*/ 187260 h 291490"/>
              <a:gd name="connsiteX4" fmla="*/ 55734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0" y="187260"/>
                </a:lnTo>
                <a:lnTo>
                  <a:pt x="55734"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88A3AAFD-8F1A-4096-9768-74D2094B81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9242251"/>
            <a:ext cx="733425" cy="523875"/>
          </a:xfrm>
          <a:prstGeom prst="rect">
            <a:avLst/>
          </a:prstGeom>
        </p:spPr>
      </p:pic>
      <p:sp>
        <p:nvSpPr>
          <p:cNvPr id="42" name="Freeform: Shape 41">
            <a:extLst>
              <a:ext uri="{FF2B5EF4-FFF2-40B4-BE49-F238E27FC236}">
                <a16:creationId xmlns:a16="http://schemas.microsoft.com/office/drawing/2014/main" id="{8EA3A4B1-D03A-45AC-82CA-1B119EDEEDF2}"/>
              </a:ext>
            </a:extLst>
          </p:cNvPr>
          <p:cNvSpPr/>
          <p:nvPr userDrawn="1"/>
        </p:nvSpPr>
        <p:spPr>
          <a:xfrm>
            <a:off x="10871778" y="13594204"/>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D48E4B5-6629-46FB-9C0E-7C4A445B4F45}"/>
              </a:ext>
            </a:extLst>
          </p:cNvPr>
          <p:cNvSpPr/>
          <p:nvPr userDrawn="1"/>
        </p:nvSpPr>
        <p:spPr>
          <a:xfrm>
            <a:off x="1140385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6E3C0DE-5FCE-4591-86CB-092DA9DFA774}"/>
              </a:ext>
            </a:extLst>
          </p:cNvPr>
          <p:cNvSpPr/>
          <p:nvPr userDrawn="1"/>
        </p:nvSpPr>
        <p:spPr>
          <a:xfrm>
            <a:off x="11451458" y="13644986"/>
            <a:ext cx="291998" cy="291364"/>
          </a:xfrm>
          <a:custGeom>
            <a:avLst/>
            <a:gdLst>
              <a:gd name="connsiteX0" fmla="*/ 145999 w 291998"/>
              <a:gd name="connsiteY0" fmla="*/ 0 h 291364"/>
              <a:gd name="connsiteX1" fmla="*/ 98645 w 291998"/>
              <a:gd name="connsiteY1" fmla="*/ 92551 h 291364"/>
              <a:gd name="connsiteX2" fmla="*/ 0 w 291998"/>
              <a:gd name="connsiteY2" fmla="*/ 111213 h 291364"/>
              <a:gd name="connsiteX3" fmla="*/ 69318 w 291998"/>
              <a:gd name="connsiteY3" fmla="*/ 187260 h 291364"/>
              <a:gd name="connsiteX4" fmla="*/ 55861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645" y="92551"/>
                </a:lnTo>
                <a:lnTo>
                  <a:pt x="0" y="111213"/>
                </a:lnTo>
                <a:lnTo>
                  <a:pt x="69318" y="187260"/>
                </a:lnTo>
                <a:lnTo>
                  <a:pt x="55861"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987566-96AF-4839-BB9F-56BBED82ACB5}"/>
              </a:ext>
            </a:extLst>
          </p:cNvPr>
          <p:cNvSpPr/>
          <p:nvPr userDrawn="1"/>
        </p:nvSpPr>
        <p:spPr>
          <a:xfrm>
            <a:off x="1288936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4159817-78C2-43B0-A753-D1B6314C1CD3}"/>
              </a:ext>
            </a:extLst>
          </p:cNvPr>
          <p:cNvSpPr/>
          <p:nvPr userDrawn="1"/>
        </p:nvSpPr>
        <p:spPr>
          <a:xfrm>
            <a:off x="12937095" y="13644986"/>
            <a:ext cx="291871" cy="291364"/>
          </a:xfrm>
          <a:custGeom>
            <a:avLst/>
            <a:gdLst>
              <a:gd name="connsiteX0" fmla="*/ 145999 w 291871"/>
              <a:gd name="connsiteY0" fmla="*/ 0 h 291364"/>
              <a:gd name="connsiteX1" fmla="*/ 98518 w 291871"/>
              <a:gd name="connsiteY1" fmla="*/ 92551 h 291364"/>
              <a:gd name="connsiteX2" fmla="*/ 0 w 291871"/>
              <a:gd name="connsiteY2" fmla="*/ 111213 h 291364"/>
              <a:gd name="connsiteX3" fmla="*/ 69190 w 291871"/>
              <a:gd name="connsiteY3" fmla="*/ 187260 h 291364"/>
              <a:gd name="connsiteX4" fmla="*/ 55734 w 291871"/>
              <a:gd name="connsiteY4" fmla="*/ 291365 h 291364"/>
              <a:gd name="connsiteX5" fmla="*/ 145999 w 291871"/>
              <a:gd name="connsiteY5" fmla="*/ 245786 h 291364"/>
              <a:gd name="connsiteX6" fmla="*/ 236138 w 291871"/>
              <a:gd name="connsiteY6" fmla="*/ 291365 h 291364"/>
              <a:gd name="connsiteX7" fmla="*/ 222681 w 291871"/>
              <a:gd name="connsiteY7" fmla="*/ 187260 h 291364"/>
              <a:gd name="connsiteX8" fmla="*/ 291871 w 291871"/>
              <a:gd name="connsiteY8" fmla="*/ 111213 h 291364"/>
              <a:gd name="connsiteX9" fmla="*/ 193353 w 291871"/>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4">
                <a:moveTo>
                  <a:pt x="145999" y="0"/>
                </a:moveTo>
                <a:lnTo>
                  <a:pt x="98518" y="92551"/>
                </a:lnTo>
                <a:lnTo>
                  <a:pt x="0" y="111213"/>
                </a:lnTo>
                <a:lnTo>
                  <a:pt x="69190" y="187260"/>
                </a:lnTo>
                <a:lnTo>
                  <a:pt x="55734" y="291365"/>
                </a:lnTo>
                <a:lnTo>
                  <a:pt x="145999" y="245786"/>
                </a:lnTo>
                <a:lnTo>
                  <a:pt x="236138" y="291365"/>
                </a:lnTo>
                <a:lnTo>
                  <a:pt x="222681" y="187260"/>
                </a:lnTo>
                <a:lnTo>
                  <a:pt x="291871"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CE00EA7-36B8-49AA-9D3F-4CA2258F0928}"/>
              </a:ext>
            </a:extLst>
          </p:cNvPr>
          <p:cNvSpPr/>
          <p:nvPr userDrawn="1"/>
        </p:nvSpPr>
        <p:spPr>
          <a:xfrm>
            <a:off x="12394232"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6107653-3605-475C-98EC-5302D72080EC}"/>
              </a:ext>
            </a:extLst>
          </p:cNvPr>
          <p:cNvSpPr/>
          <p:nvPr userDrawn="1"/>
        </p:nvSpPr>
        <p:spPr>
          <a:xfrm>
            <a:off x="12441840"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317 w 291998"/>
              <a:gd name="connsiteY3" fmla="*/ 187260 h 291364"/>
              <a:gd name="connsiteX4" fmla="*/ 55860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317" y="187260"/>
                </a:lnTo>
                <a:lnTo>
                  <a:pt x="55860"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FC91C29-0DDB-4C84-952E-B71C8960A7EC}"/>
              </a:ext>
            </a:extLst>
          </p:cNvPr>
          <p:cNvSpPr/>
          <p:nvPr userDrawn="1"/>
        </p:nvSpPr>
        <p:spPr>
          <a:xfrm>
            <a:off x="11898977"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BC43B1F-2D26-4F14-8BB2-FB19CEE699E4}"/>
              </a:ext>
            </a:extLst>
          </p:cNvPr>
          <p:cNvSpPr/>
          <p:nvPr userDrawn="1"/>
        </p:nvSpPr>
        <p:spPr>
          <a:xfrm>
            <a:off x="1194671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1 w 291998"/>
              <a:gd name="connsiteY3" fmla="*/ 187260 h 291364"/>
              <a:gd name="connsiteX4" fmla="*/ 55734 w 291998"/>
              <a:gd name="connsiteY4" fmla="*/ 291365 h 291364"/>
              <a:gd name="connsiteX5" fmla="*/ 145999 w 291998"/>
              <a:gd name="connsiteY5" fmla="*/ 245786 h 291364"/>
              <a:gd name="connsiteX6" fmla="*/ 236138 w 291998"/>
              <a:gd name="connsiteY6" fmla="*/ 291365 h 291364"/>
              <a:gd name="connsiteX7" fmla="*/ 222680 w 291998"/>
              <a:gd name="connsiteY7" fmla="*/ 187260 h 291364"/>
              <a:gd name="connsiteX8" fmla="*/ 291998 w 291998"/>
              <a:gd name="connsiteY8" fmla="*/ 111213 h 291364"/>
              <a:gd name="connsiteX9" fmla="*/ 193353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1" y="187260"/>
                </a:lnTo>
                <a:lnTo>
                  <a:pt x="55734" y="291365"/>
                </a:lnTo>
                <a:lnTo>
                  <a:pt x="145999" y="245786"/>
                </a:lnTo>
                <a:lnTo>
                  <a:pt x="236138" y="291365"/>
                </a:lnTo>
                <a:lnTo>
                  <a:pt x="222680" y="187260"/>
                </a:lnTo>
                <a:lnTo>
                  <a:pt x="291998"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020D5FF-8E7E-459D-A365-0386EE588787}"/>
              </a:ext>
            </a:extLst>
          </p:cNvPr>
          <p:cNvSpPr/>
          <p:nvPr userDrawn="1"/>
        </p:nvSpPr>
        <p:spPr>
          <a:xfrm>
            <a:off x="13384614"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0EA1F4-259A-41A6-8953-94F37DA85A8B}"/>
              </a:ext>
            </a:extLst>
          </p:cNvPr>
          <p:cNvSpPr/>
          <p:nvPr userDrawn="1"/>
        </p:nvSpPr>
        <p:spPr>
          <a:xfrm>
            <a:off x="1343222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0 w 291998"/>
              <a:gd name="connsiteY3" fmla="*/ 187260 h 291364"/>
              <a:gd name="connsiteX4" fmla="*/ 55734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0" y="187260"/>
                </a:lnTo>
                <a:lnTo>
                  <a:pt x="55734"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53" name="Graphic 52">
            <a:extLst>
              <a:ext uri="{FF2B5EF4-FFF2-40B4-BE49-F238E27FC236}">
                <a16:creationId xmlns:a16="http://schemas.microsoft.com/office/drawing/2014/main" id="{9EF9AE98-13C1-4B61-ADA7-9EF345B295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14467755"/>
            <a:ext cx="733425" cy="523875"/>
          </a:xfrm>
          <a:prstGeom prst="rect">
            <a:avLst/>
          </a:prstGeom>
        </p:spPr>
      </p:pic>
      <p:sp>
        <p:nvSpPr>
          <p:cNvPr id="54" name="Text Placeholder 2">
            <a:extLst>
              <a:ext uri="{FF2B5EF4-FFF2-40B4-BE49-F238E27FC236}">
                <a16:creationId xmlns:a16="http://schemas.microsoft.com/office/drawing/2014/main" id="{DF1A0C62-08E0-4B54-8F25-06B4DEEBA03D}"/>
              </a:ext>
            </a:extLst>
          </p:cNvPr>
          <p:cNvSpPr>
            <a:spLocks noGrp="1"/>
          </p:cNvSpPr>
          <p:nvPr>
            <p:ph type="body" sz="quarter" idx="44" hasCustomPrompt="1"/>
          </p:nvPr>
        </p:nvSpPr>
        <p:spPr>
          <a:xfrm>
            <a:off x="1317182" y="3735098"/>
            <a:ext cx="6744536" cy="13595161"/>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60" name="Text Placeholder 2">
            <a:extLst>
              <a:ext uri="{FF2B5EF4-FFF2-40B4-BE49-F238E27FC236}">
                <a16:creationId xmlns:a16="http://schemas.microsoft.com/office/drawing/2014/main" id="{E933A3E9-2619-4AD8-B26E-CFC0D3563EDB}"/>
              </a:ext>
            </a:extLst>
          </p:cNvPr>
          <p:cNvSpPr>
            <a:spLocks noGrp="1"/>
          </p:cNvSpPr>
          <p:nvPr>
            <p:ph type="body" sz="quarter" idx="27" hasCustomPrompt="1"/>
          </p:nvPr>
        </p:nvSpPr>
        <p:spPr>
          <a:xfrm>
            <a:off x="11430677" y="3735098"/>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1" name="Text Placeholder 2">
            <a:extLst>
              <a:ext uri="{FF2B5EF4-FFF2-40B4-BE49-F238E27FC236}">
                <a16:creationId xmlns:a16="http://schemas.microsoft.com/office/drawing/2014/main" id="{3C5026A6-5F53-48BC-BE31-2A2BFEB7F32F}"/>
              </a:ext>
            </a:extLst>
          </p:cNvPr>
          <p:cNvSpPr>
            <a:spLocks noGrp="1"/>
          </p:cNvSpPr>
          <p:nvPr>
            <p:ph type="body" sz="quarter" idx="46" hasCustomPrompt="1"/>
          </p:nvPr>
        </p:nvSpPr>
        <p:spPr>
          <a:xfrm>
            <a:off x="11409895" y="6176301"/>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6CD1A672-F2F7-4D3F-8095-E63E2ED036B3}"/>
              </a:ext>
            </a:extLst>
          </p:cNvPr>
          <p:cNvSpPr>
            <a:spLocks noGrp="1"/>
          </p:cNvSpPr>
          <p:nvPr>
            <p:ph type="body" sz="quarter" idx="47" hasCustomPrompt="1"/>
          </p:nvPr>
        </p:nvSpPr>
        <p:spPr>
          <a:xfrm>
            <a:off x="11430676" y="8992613"/>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3" name="Text Placeholder 2">
            <a:extLst>
              <a:ext uri="{FF2B5EF4-FFF2-40B4-BE49-F238E27FC236}">
                <a16:creationId xmlns:a16="http://schemas.microsoft.com/office/drawing/2014/main" id="{E3981938-1C36-4BCB-83D9-757E2363AACF}"/>
              </a:ext>
            </a:extLst>
          </p:cNvPr>
          <p:cNvSpPr>
            <a:spLocks noGrp="1"/>
          </p:cNvSpPr>
          <p:nvPr>
            <p:ph type="body" sz="quarter" idx="48" hasCustomPrompt="1"/>
          </p:nvPr>
        </p:nvSpPr>
        <p:spPr>
          <a:xfrm>
            <a:off x="11409894" y="11433816"/>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4" name="Text Placeholder 2">
            <a:extLst>
              <a:ext uri="{FF2B5EF4-FFF2-40B4-BE49-F238E27FC236}">
                <a16:creationId xmlns:a16="http://schemas.microsoft.com/office/drawing/2014/main" id="{B5886D92-FBB2-4812-B359-E04932C401BC}"/>
              </a:ext>
            </a:extLst>
          </p:cNvPr>
          <p:cNvSpPr>
            <a:spLocks noGrp="1"/>
          </p:cNvSpPr>
          <p:nvPr>
            <p:ph type="body" sz="quarter" idx="49" hasCustomPrompt="1"/>
          </p:nvPr>
        </p:nvSpPr>
        <p:spPr>
          <a:xfrm>
            <a:off x="11430676" y="14299842"/>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5" name="Text Placeholder 2">
            <a:extLst>
              <a:ext uri="{FF2B5EF4-FFF2-40B4-BE49-F238E27FC236}">
                <a16:creationId xmlns:a16="http://schemas.microsoft.com/office/drawing/2014/main" id="{5101EF3D-44EE-4D39-8898-0EE1654036A1}"/>
              </a:ext>
            </a:extLst>
          </p:cNvPr>
          <p:cNvSpPr>
            <a:spLocks noGrp="1"/>
          </p:cNvSpPr>
          <p:nvPr>
            <p:ph type="body" sz="quarter" idx="50" hasCustomPrompt="1"/>
          </p:nvPr>
        </p:nvSpPr>
        <p:spPr>
          <a:xfrm>
            <a:off x="11409894" y="16741045"/>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6" name="Text Placeholder 46">
            <a:extLst>
              <a:ext uri="{FF2B5EF4-FFF2-40B4-BE49-F238E27FC236}">
                <a16:creationId xmlns:a16="http://schemas.microsoft.com/office/drawing/2014/main" id="{8547DFF4-02B3-4A7F-89DF-223E30584B88}"/>
              </a:ext>
            </a:extLst>
          </p:cNvPr>
          <p:cNvSpPr>
            <a:spLocks noGrp="1"/>
          </p:cNvSpPr>
          <p:nvPr>
            <p:ph type="body" sz="quarter" idx="41" hasCustomPrompt="1"/>
          </p:nvPr>
        </p:nvSpPr>
        <p:spPr>
          <a:xfrm>
            <a:off x="1317181" y="1487398"/>
            <a:ext cx="5559869" cy="1175592"/>
          </a:xfrm>
          <a:prstGeom prst="rect">
            <a:avLst/>
          </a:prstGeom>
        </p:spPr>
        <p:txBody>
          <a:bodyPr/>
          <a:lstStyle>
            <a:lvl1pPr marL="0" indent="0">
              <a:lnSpc>
                <a:spcPts val="9600"/>
              </a:lnSpc>
              <a:spcBef>
                <a:spcPts val="0"/>
              </a:spcBef>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56" name="Slide Number Placeholder 5">
            <a:extLst>
              <a:ext uri="{FF2B5EF4-FFF2-40B4-BE49-F238E27FC236}">
                <a16:creationId xmlns:a16="http://schemas.microsoft.com/office/drawing/2014/main" id="{A86B172A-5EE8-EA4F-88D2-62F0161D4910}"/>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57" name="Oval 56">
            <a:extLst>
              <a:ext uri="{FF2B5EF4-FFF2-40B4-BE49-F238E27FC236}">
                <a16:creationId xmlns:a16="http://schemas.microsoft.com/office/drawing/2014/main" id="{AF514858-B0CA-0C44-95EF-26AF3AF767F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45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DE2A387-8407-4C5A-9C55-F2E49EDF31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sp>
        <p:nvSpPr>
          <p:cNvPr id="12" name="Freeform: Shape 11">
            <a:extLst>
              <a:ext uri="{FF2B5EF4-FFF2-40B4-BE49-F238E27FC236}">
                <a16:creationId xmlns:a16="http://schemas.microsoft.com/office/drawing/2014/main" id="{452DC9B7-D8D1-4DD1-9C28-7D8B6333B5AC}"/>
              </a:ext>
            </a:extLst>
          </p:cNvPr>
          <p:cNvSpPr/>
          <p:nvPr userDrawn="1"/>
        </p:nvSpPr>
        <p:spPr>
          <a:xfrm>
            <a:off x="10871778" y="3035035"/>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FB55F1E-7038-4893-BE88-8083EB9CDD22}"/>
              </a:ext>
            </a:extLst>
          </p:cNvPr>
          <p:cNvSpPr/>
          <p:nvPr userDrawn="1"/>
        </p:nvSpPr>
        <p:spPr>
          <a:xfrm>
            <a:off x="1140385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E479665-0586-48B3-A157-8C2CD4B0DAFA}"/>
              </a:ext>
            </a:extLst>
          </p:cNvPr>
          <p:cNvSpPr/>
          <p:nvPr userDrawn="1"/>
        </p:nvSpPr>
        <p:spPr>
          <a:xfrm>
            <a:off x="11451458" y="3085818"/>
            <a:ext cx="291998" cy="291363"/>
          </a:xfrm>
          <a:custGeom>
            <a:avLst/>
            <a:gdLst>
              <a:gd name="connsiteX0" fmla="*/ 145999 w 291998"/>
              <a:gd name="connsiteY0" fmla="*/ 0 h 291363"/>
              <a:gd name="connsiteX1" fmla="*/ 98645 w 291998"/>
              <a:gd name="connsiteY1" fmla="*/ 92551 h 291363"/>
              <a:gd name="connsiteX2" fmla="*/ 0 w 291998"/>
              <a:gd name="connsiteY2" fmla="*/ 111340 h 291363"/>
              <a:gd name="connsiteX3" fmla="*/ 69318 w 291998"/>
              <a:gd name="connsiteY3" fmla="*/ 187260 h 291363"/>
              <a:gd name="connsiteX4" fmla="*/ 55861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645" y="92551"/>
                </a:lnTo>
                <a:lnTo>
                  <a:pt x="0" y="111340"/>
                </a:lnTo>
                <a:lnTo>
                  <a:pt x="69318" y="187260"/>
                </a:lnTo>
                <a:lnTo>
                  <a:pt x="55861"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1037DE5-B0C2-4113-A44F-3E602D249394}"/>
              </a:ext>
            </a:extLst>
          </p:cNvPr>
          <p:cNvSpPr/>
          <p:nvPr userDrawn="1"/>
        </p:nvSpPr>
        <p:spPr>
          <a:xfrm>
            <a:off x="1288936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B4AF99-4527-4BDB-B433-E8DDBE535CF5}"/>
              </a:ext>
            </a:extLst>
          </p:cNvPr>
          <p:cNvSpPr/>
          <p:nvPr userDrawn="1"/>
        </p:nvSpPr>
        <p:spPr>
          <a:xfrm>
            <a:off x="12937095" y="3085818"/>
            <a:ext cx="291871" cy="291363"/>
          </a:xfrm>
          <a:custGeom>
            <a:avLst/>
            <a:gdLst>
              <a:gd name="connsiteX0" fmla="*/ 145999 w 291871"/>
              <a:gd name="connsiteY0" fmla="*/ 0 h 291363"/>
              <a:gd name="connsiteX1" fmla="*/ 98518 w 291871"/>
              <a:gd name="connsiteY1" fmla="*/ 92551 h 291363"/>
              <a:gd name="connsiteX2" fmla="*/ 0 w 291871"/>
              <a:gd name="connsiteY2" fmla="*/ 111340 h 291363"/>
              <a:gd name="connsiteX3" fmla="*/ 69190 w 291871"/>
              <a:gd name="connsiteY3" fmla="*/ 187260 h 291363"/>
              <a:gd name="connsiteX4" fmla="*/ 55734 w 291871"/>
              <a:gd name="connsiteY4" fmla="*/ 291364 h 291363"/>
              <a:gd name="connsiteX5" fmla="*/ 145999 w 291871"/>
              <a:gd name="connsiteY5" fmla="*/ 245786 h 291363"/>
              <a:gd name="connsiteX6" fmla="*/ 236138 w 291871"/>
              <a:gd name="connsiteY6" fmla="*/ 291364 h 291363"/>
              <a:gd name="connsiteX7" fmla="*/ 222681 w 291871"/>
              <a:gd name="connsiteY7" fmla="*/ 187260 h 291363"/>
              <a:gd name="connsiteX8" fmla="*/ 291871 w 291871"/>
              <a:gd name="connsiteY8" fmla="*/ 111340 h 291363"/>
              <a:gd name="connsiteX9" fmla="*/ 193353 w 291871"/>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3">
                <a:moveTo>
                  <a:pt x="145999" y="0"/>
                </a:moveTo>
                <a:lnTo>
                  <a:pt x="98518" y="92551"/>
                </a:lnTo>
                <a:lnTo>
                  <a:pt x="0" y="111340"/>
                </a:lnTo>
                <a:lnTo>
                  <a:pt x="69190" y="187260"/>
                </a:lnTo>
                <a:lnTo>
                  <a:pt x="55734" y="291364"/>
                </a:lnTo>
                <a:lnTo>
                  <a:pt x="145999" y="245786"/>
                </a:lnTo>
                <a:lnTo>
                  <a:pt x="236138" y="291364"/>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F4AE822-0152-4F0B-B86F-5FB2696CD52E}"/>
              </a:ext>
            </a:extLst>
          </p:cNvPr>
          <p:cNvSpPr/>
          <p:nvPr userDrawn="1"/>
        </p:nvSpPr>
        <p:spPr>
          <a:xfrm>
            <a:off x="12394232"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1947298-9D11-4E9E-A38E-05FC7C63D3ED}"/>
              </a:ext>
            </a:extLst>
          </p:cNvPr>
          <p:cNvSpPr/>
          <p:nvPr userDrawn="1"/>
        </p:nvSpPr>
        <p:spPr>
          <a:xfrm>
            <a:off x="12441840"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317 w 291998"/>
              <a:gd name="connsiteY3" fmla="*/ 187260 h 291363"/>
              <a:gd name="connsiteX4" fmla="*/ 55860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317" y="187260"/>
                </a:lnTo>
                <a:lnTo>
                  <a:pt x="55860"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2D79D52-A8A6-44A4-A14B-1E80C1B75946}"/>
              </a:ext>
            </a:extLst>
          </p:cNvPr>
          <p:cNvSpPr/>
          <p:nvPr userDrawn="1"/>
        </p:nvSpPr>
        <p:spPr>
          <a:xfrm>
            <a:off x="11898977"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D312F36-FC81-447D-8BA0-4737F41C5BC3}"/>
              </a:ext>
            </a:extLst>
          </p:cNvPr>
          <p:cNvSpPr/>
          <p:nvPr userDrawn="1"/>
        </p:nvSpPr>
        <p:spPr>
          <a:xfrm>
            <a:off x="1194671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1 w 291998"/>
              <a:gd name="connsiteY3" fmla="*/ 187260 h 291363"/>
              <a:gd name="connsiteX4" fmla="*/ 55734 w 291998"/>
              <a:gd name="connsiteY4" fmla="*/ 291364 h 291363"/>
              <a:gd name="connsiteX5" fmla="*/ 145999 w 291998"/>
              <a:gd name="connsiteY5" fmla="*/ 245786 h 291363"/>
              <a:gd name="connsiteX6" fmla="*/ 236138 w 291998"/>
              <a:gd name="connsiteY6" fmla="*/ 291364 h 291363"/>
              <a:gd name="connsiteX7" fmla="*/ 222680 w 291998"/>
              <a:gd name="connsiteY7" fmla="*/ 187260 h 291363"/>
              <a:gd name="connsiteX8" fmla="*/ 291998 w 291998"/>
              <a:gd name="connsiteY8" fmla="*/ 111340 h 291363"/>
              <a:gd name="connsiteX9" fmla="*/ 193353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1" y="187260"/>
                </a:lnTo>
                <a:lnTo>
                  <a:pt x="55734" y="291364"/>
                </a:lnTo>
                <a:lnTo>
                  <a:pt x="145999" y="245786"/>
                </a:lnTo>
                <a:lnTo>
                  <a:pt x="236138" y="291364"/>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BEA8D1-51F1-4453-8642-6531C3B4EFD7}"/>
              </a:ext>
            </a:extLst>
          </p:cNvPr>
          <p:cNvSpPr/>
          <p:nvPr userDrawn="1"/>
        </p:nvSpPr>
        <p:spPr>
          <a:xfrm>
            <a:off x="13384614"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29096A-CA45-460E-8951-2775C52A8286}"/>
              </a:ext>
            </a:extLst>
          </p:cNvPr>
          <p:cNvSpPr/>
          <p:nvPr userDrawn="1"/>
        </p:nvSpPr>
        <p:spPr>
          <a:xfrm>
            <a:off x="1343222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0 w 291998"/>
              <a:gd name="connsiteY3" fmla="*/ 187260 h 291363"/>
              <a:gd name="connsiteX4" fmla="*/ 55734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0" y="187260"/>
                </a:lnTo>
                <a:lnTo>
                  <a:pt x="55734"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23" name="Graphic 22">
            <a:extLst>
              <a:ext uri="{FF2B5EF4-FFF2-40B4-BE49-F238E27FC236}">
                <a16:creationId xmlns:a16="http://schemas.microsoft.com/office/drawing/2014/main" id="{5A5A66C3-2535-4FEA-80E2-B3CF64CBF4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3954117"/>
            <a:ext cx="733425" cy="523875"/>
          </a:xfrm>
          <a:prstGeom prst="rect">
            <a:avLst/>
          </a:prstGeom>
        </p:spPr>
      </p:pic>
      <p:sp>
        <p:nvSpPr>
          <p:cNvPr id="26" name="Freeform: Shape 25">
            <a:extLst>
              <a:ext uri="{FF2B5EF4-FFF2-40B4-BE49-F238E27FC236}">
                <a16:creationId xmlns:a16="http://schemas.microsoft.com/office/drawing/2014/main" id="{F03600E5-C6A4-4165-A41D-262EC1169DF3}"/>
              </a:ext>
            </a:extLst>
          </p:cNvPr>
          <p:cNvSpPr/>
          <p:nvPr userDrawn="1"/>
        </p:nvSpPr>
        <p:spPr>
          <a:xfrm>
            <a:off x="10871778" y="8313731"/>
            <a:ext cx="12695" cy="3736182"/>
          </a:xfrm>
          <a:custGeom>
            <a:avLst/>
            <a:gdLst>
              <a:gd name="connsiteX0" fmla="*/ 0 w 12695"/>
              <a:gd name="connsiteY0" fmla="*/ 0 h 3736182"/>
              <a:gd name="connsiteX1" fmla="*/ 0 w 12695"/>
              <a:gd name="connsiteY1" fmla="*/ 3736183 h 3736182"/>
            </a:gdLst>
            <a:ahLst/>
            <a:cxnLst>
              <a:cxn ang="0">
                <a:pos x="connsiteX0" y="connsiteY0"/>
              </a:cxn>
              <a:cxn ang="0">
                <a:pos x="connsiteX1" y="connsiteY1"/>
              </a:cxn>
            </a:cxnLst>
            <a:rect l="l" t="t" r="r" b="b"/>
            <a:pathLst>
              <a:path w="12695" h="3736182">
                <a:moveTo>
                  <a:pt x="0" y="0"/>
                </a:moveTo>
                <a:lnTo>
                  <a:pt x="0" y="3736183"/>
                </a:lnTo>
              </a:path>
            </a:pathLst>
          </a:custGeom>
          <a:ln w="25383" cap="flat">
            <a:solidFill>
              <a:srgbClr val="FBAD4C"/>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63CC4F3-83E8-474E-B773-F0CE349F5EAB}"/>
              </a:ext>
            </a:extLst>
          </p:cNvPr>
          <p:cNvSpPr/>
          <p:nvPr userDrawn="1"/>
        </p:nvSpPr>
        <p:spPr>
          <a:xfrm>
            <a:off x="1140385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D22231-5E71-40BE-A747-6B34FA92F554}"/>
              </a:ext>
            </a:extLst>
          </p:cNvPr>
          <p:cNvSpPr/>
          <p:nvPr userDrawn="1"/>
        </p:nvSpPr>
        <p:spPr>
          <a:xfrm>
            <a:off x="11451458" y="8364513"/>
            <a:ext cx="291998" cy="291490"/>
          </a:xfrm>
          <a:custGeom>
            <a:avLst/>
            <a:gdLst>
              <a:gd name="connsiteX0" fmla="*/ 145999 w 291998"/>
              <a:gd name="connsiteY0" fmla="*/ 0 h 291490"/>
              <a:gd name="connsiteX1" fmla="*/ 98645 w 291998"/>
              <a:gd name="connsiteY1" fmla="*/ 92551 h 291490"/>
              <a:gd name="connsiteX2" fmla="*/ 0 w 291998"/>
              <a:gd name="connsiteY2" fmla="*/ 111340 h 291490"/>
              <a:gd name="connsiteX3" fmla="*/ 69318 w 291998"/>
              <a:gd name="connsiteY3" fmla="*/ 187260 h 291490"/>
              <a:gd name="connsiteX4" fmla="*/ 55861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645" y="92551"/>
                </a:lnTo>
                <a:lnTo>
                  <a:pt x="0" y="111340"/>
                </a:lnTo>
                <a:lnTo>
                  <a:pt x="69318" y="187260"/>
                </a:lnTo>
                <a:lnTo>
                  <a:pt x="55861"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B488A78-1A02-4E25-ADAF-B4ED92E3AE6E}"/>
              </a:ext>
            </a:extLst>
          </p:cNvPr>
          <p:cNvSpPr/>
          <p:nvPr userDrawn="1"/>
        </p:nvSpPr>
        <p:spPr>
          <a:xfrm>
            <a:off x="1288936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2FD5C9C-4C96-4D09-AA08-953222386AC1}"/>
              </a:ext>
            </a:extLst>
          </p:cNvPr>
          <p:cNvSpPr/>
          <p:nvPr userDrawn="1"/>
        </p:nvSpPr>
        <p:spPr>
          <a:xfrm>
            <a:off x="12937095" y="8364513"/>
            <a:ext cx="291871" cy="291490"/>
          </a:xfrm>
          <a:custGeom>
            <a:avLst/>
            <a:gdLst>
              <a:gd name="connsiteX0" fmla="*/ 145999 w 291871"/>
              <a:gd name="connsiteY0" fmla="*/ 0 h 291490"/>
              <a:gd name="connsiteX1" fmla="*/ 98518 w 291871"/>
              <a:gd name="connsiteY1" fmla="*/ 92551 h 291490"/>
              <a:gd name="connsiteX2" fmla="*/ 0 w 291871"/>
              <a:gd name="connsiteY2" fmla="*/ 111340 h 291490"/>
              <a:gd name="connsiteX3" fmla="*/ 69190 w 291871"/>
              <a:gd name="connsiteY3" fmla="*/ 187260 h 291490"/>
              <a:gd name="connsiteX4" fmla="*/ 55734 w 291871"/>
              <a:gd name="connsiteY4" fmla="*/ 291491 h 291490"/>
              <a:gd name="connsiteX5" fmla="*/ 145999 w 291871"/>
              <a:gd name="connsiteY5" fmla="*/ 245787 h 291490"/>
              <a:gd name="connsiteX6" fmla="*/ 236138 w 291871"/>
              <a:gd name="connsiteY6" fmla="*/ 291491 h 291490"/>
              <a:gd name="connsiteX7" fmla="*/ 222681 w 291871"/>
              <a:gd name="connsiteY7" fmla="*/ 187260 h 291490"/>
              <a:gd name="connsiteX8" fmla="*/ 291871 w 291871"/>
              <a:gd name="connsiteY8" fmla="*/ 111340 h 291490"/>
              <a:gd name="connsiteX9" fmla="*/ 193353 w 291871"/>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490">
                <a:moveTo>
                  <a:pt x="145999" y="0"/>
                </a:moveTo>
                <a:lnTo>
                  <a:pt x="98518" y="92551"/>
                </a:lnTo>
                <a:lnTo>
                  <a:pt x="0" y="111340"/>
                </a:lnTo>
                <a:lnTo>
                  <a:pt x="69190" y="187260"/>
                </a:lnTo>
                <a:lnTo>
                  <a:pt x="55734" y="291491"/>
                </a:lnTo>
                <a:lnTo>
                  <a:pt x="145999" y="245787"/>
                </a:lnTo>
                <a:lnTo>
                  <a:pt x="236138" y="291491"/>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009AC8A-39C4-4E9D-A5CF-B09E126EE7A7}"/>
              </a:ext>
            </a:extLst>
          </p:cNvPr>
          <p:cNvSpPr/>
          <p:nvPr userDrawn="1"/>
        </p:nvSpPr>
        <p:spPr>
          <a:xfrm>
            <a:off x="12394232"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F867D5-E7B5-4631-B0B8-2B8FECF603F9}"/>
              </a:ext>
            </a:extLst>
          </p:cNvPr>
          <p:cNvSpPr/>
          <p:nvPr userDrawn="1"/>
        </p:nvSpPr>
        <p:spPr>
          <a:xfrm>
            <a:off x="12441840"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317 w 291998"/>
              <a:gd name="connsiteY3" fmla="*/ 187260 h 291490"/>
              <a:gd name="connsiteX4" fmla="*/ 55860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317" y="187260"/>
                </a:lnTo>
                <a:lnTo>
                  <a:pt x="55860"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F0FFCD-2BA1-4E83-BBC8-A6034E21C233}"/>
              </a:ext>
            </a:extLst>
          </p:cNvPr>
          <p:cNvSpPr/>
          <p:nvPr userDrawn="1"/>
        </p:nvSpPr>
        <p:spPr>
          <a:xfrm>
            <a:off x="11898977"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4425D08-42F0-4BDE-B920-18AFFCEB7508}"/>
              </a:ext>
            </a:extLst>
          </p:cNvPr>
          <p:cNvSpPr/>
          <p:nvPr userDrawn="1"/>
        </p:nvSpPr>
        <p:spPr>
          <a:xfrm>
            <a:off x="1194671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1 w 291998"/>
              <a:gd name="connsiteY3" fmla="*/ 187260 h 291490"/>
              <a:gd name="connsiteX4" fmla="*/ 55734 w 291998"/>
              <a:gd name="connsiteY4" fmla="*/ 291491 h 291490"/>
              <a:gd name="connsiteX5" fmla="*/ 145999 w 291998"/>
              <a:gd name="connsiteY5" fmla="*/ 245787 h 291490"/>
              <a:gd name="connsiteX6" fmla="*/ 236138 w 291998"/>
              <a:gd name="connsiteY6" fmla="*/ 291491 h 291490"/>
              <a:gd name="connsiteX7" fmla="*/ 222680 w 291998"/>
              <a:gd name="connsiteY7" fmla="*/ 187260 h 291490"/>
              <a:gd name="connsiteX8" fmla="*/ 291998 w 291998"/>
              <a:gd name="connsiteY8" fmla="*/ 111340 h 291490"/>
              <a:gd name="connsiteX9" fmla="*/ 193353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1" y="187260"/>
                </a:lnTo>
                <a:lnTo>
                  <a:pt x="55734" y="291491"/>
                </a:lnTo>
                <a:lnTo>
                  <a:pt x="145999" y="245787"/>
                </a:lnTo>
                <a:lnTo>
                  <a:pt x="236138" y="291491"/>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774D476-0830-4CAD-B54E-DB03A238A734}"/>
              </a:ext>
            </a:extLst>
          </p:cNvPr>
          <p:cNvSpPr/>
          <p:nvPr userDrawn="1"/>
        </p:nvSpPr>
        <p:spPr>
          <a:xfrm>
            <a:off x="13384614"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C4C4C4"/>
          </a:solidFill>
          <a:ln w="1269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FEFAB4-35FE-4051-A9E3-DD766D749E3A}"/>
              </a:ext>
            </a:extLst>
          </p:cNvPr>
          <p:cNvSpPr/>
          <p:nvPr userDrawn="1"/>
        </p:nvSpPr>
        <p:spPr>
          <a:xfrm>
            <a:off x="1343222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0 w 291998"/>
              <a:gd name="connsiteY3" fmla="*/ 187260 h 291490"/>
              <a:gd name="connsiteX4" fmla="*/ 55734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0" y="187260"/>
                </a:lnTo>
                <a:lnTo>
                  <a:pt x="55734"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88A3AAFD-8F1A-4096-9768-74D2094B81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9242251"/>
            <a:ext cx="733425" cy="523875"/>
          </a:xfrm>
          <a:prstGeom prst="rect">
            <a:avLst/>
          </a:prstGeom>
        </p:spPr>
      </p:pic>
      <p:sp>
        <p:nvSpPr>
          <p:cNvPr id="42" name="Freeform: Shape 41">
            <a:extLst>
              <a:ext uri="{FF2B5EF4-FFF2-40B4-BE49-F238E27FC236}">
                <a16:creationId xmlns:a16="http://schemas.microsoft.com/office/drawing/2014/main" id="{8EA3A4B1-D03A-45AC-82CA-1B119EDEEDF2}"/>
              </a:ext>
            </a:extLst>
          </p:cNvPr>
          <p:cNvSpPr/>
          <p:nvPr userDrawn="1"/>
        </p:nvSpPr>
        <p:spPr>
          <a:xfrm>
            <a:off x="10871778" y="13594204"/>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D48E4B5-6629-46FB-9C0E-7C4A445B4F45}"/>
              </a:ext>
            </a:extLst>
          </p:cNvPr>
          <p:cNvSpPr/>
          <p:nvPr userDrawn="1"/>
        </p:nvSpPr>
        <p:spPr>
          <a:xfrm>
            <a:off x="1140385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6E3C0DE-5FCE-4591-86CB-092DA9DFA774}"/>
              </a:ext>
            </a:extLst>
          </p:cNvPr>
          <p:cNvSpPr/>
          <p:nvPr userDrawn="1"/>
        </p:nvSpPr>
        <p:spPr>
          <a:xfrm>
            <a:off x="11451458" y="13644986"/>
            <a:ext cx="291998" cy="291364"/>
          </a:xfrm>
          <a:custGeom>
            <a:avLst/>
            <a:gdLst>
              <a:gd name="connsiteX0" fmla="*/ 145999 w 291998"/>
              <a:gd name="connsiteY0" fmla="*/ 0 h 291364"/>
              <a:gd name="connsiteX1" fmla="*/ 98645 w 291998"/>
              <a:gd name="connsiteY1" fmla="*/ 92551 h 291364"/>
              <a:gd name="connsiteX2" fmla="*/ 0 w 291998"/>
              <a:gd name="connsiteY2" fmla="*/ 111213 h 291364"/>
              <a:gd name="connsiteX3" fmla="*/ 69318 w 291998"/>
              <a:gd name="connsiteY3" fmla="*/ 187260 h 291364"/>
              <a:gd name="connsiteX4" fmla="*/ 55861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645" y="92551"/>
                </a:lnTo>
                <a:lnTo>
                  <a:pt x="0" y="111213"/>
                </a:lnTo>
                <a:lnTo>
                  <a:pt x="69318" y="187260"/>
                </a:lnTo>
                <a:lnTo>
                  <a:pt x="55861"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987566-96AF-4839-BB9F-56BBED82ACB5}"/>
              </a:ext>
            </a:extLst>
          </p:cNvPr>
          <p:cNvSpPr/>
          <p:nvPr userDrawn="1"/>
        </p:nvSpPr>
        <p:spPr>
          <a:xfrm>
            <a:off x="1288936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4159817-78C2-43B0-A753-D1B6314C1CD3}"/>
              </a:ext>
            </a:extLst>
          </p:cNvPr>
          <p:cNvSpPr/>
          <p:nvPr userDrawn="1"/>
        </p:nvSpPr>
        <p:spPr>
          <a:xfrm>
            <a:off x="12937095" y="13644986"/>
            <a:ext cx="291871" cy="291364"/>
          </a:xfrm>
          <a:custGeom>
            <a:avLst/>
            <a:gdLst>
              <a:gd name="connsiteX0" fmla="*/ 145999 w 291871"/>
              <a:gd name="connsiteY0" fmla="*/ 0 h 291364"/>
              <a:gd name="connsiteX1" fmla="*/ 98518 w 291871"/>
              <a:gd name="connsiteY1" fmla="*/ 92551 h 291364"/>
              <a:gd name="connsiteX2" fmla="*/ 0 w 291871"/>
              <a:gd name="connsiteY2" fmla="*/ 111213 h 291364"/>
              <a:gd name="connsiteX3" fmla="*/ 69190 w 291871"/>
              <a:gd name="connsiteY3" fmla="*/ 187260 h 291364"/>
              <a:gd name="connsiteX4" fmla="*/ 55734 w 291871"/>
              <a:gd name="connsiteY4" fmla="*/ 291365 h 291364"/>
              <a:gd name="connsiteX5" fmla="*/ 145999 w 291871"/>
              <a:gd name="connsiteY5" fmla="*/ 245786 h 291364"/>
              <a:gd name="connsiteX6" fmla="*/ 236138 w 291871"/>
              <a:gd name="connsiteY6" fmla="*/ 291365 h 291364"/>
              <a:gd name="connsiteX7" fmla="*/ 222681 w 291871"/>
              <a:gd name="connsiteY7" fmla="*/ 187260 h 291364"/>
              <a:gd name="connsiteX8" fmla="*/ 291871 w 291871"/>
              <a:gd name="connsiteY8" fmla="*/ 111213 h 291364"/>
              <a:gd name="connsiteX9" fmla="*/ 193353 w 291871"/>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4">
                <a:moveTo>
                  <a:pt x="145999" y="0"/>
                </a:moveTo>
                <a:lnTo>
                  <a:pt x="98518" y="92551"/>
                </a:lnTo>
                <a:lnTo>
                  <a:pt x="0" y="111213"/>
                </a:lnTo>
                <a:lnTo>
                  <a:pt x="69190" y="187260"/>
                </a:lnTo>
                <a:lnTo>
                  <a:pt x="55734" y="291365"/>
                </a:lnTo>
                <a:lnTo>
                  <a:pt x="145999" y="245786"/>
                </a:lnTo>
                <a:lnTo>
                  <a:pt x="236138" y="291365"/>
                </a:lnTo>
                <a:lnTo>
                  <a:pt x="222681" y="187260"/>
                </a:lnTo>
                <a:lnTo>
                  <a:pt x="291871"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CE00EA7-36B8-49AA-9D3F-4CA2258F0928}"/>
              </a:ext>
            </a:extLst>
          </p:cNvPr>
          <p:cNvSpPr/>
          <p:nvPr userDrawn="1"/>
        </p:nvSpPr>
        <p:spPr>
          <a:xfrm>
            <a:off x="12394232"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6107653-3605-475C-98EC-5302D72080EC}"/>
              </a:ext>
            </a:extLst>
          </p:cNvPr>
          <p:cNvSpPr/>
          <p:nvPr userDrawn="1"/>
        </p:nvSpPr>
        <p:spPr>
          <a:xfrm>
            <a:off x="12441840"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317 w 291998"/>
              <a:gd name="connsiteY3" fmla="*/ 187260 h 291364"/>
              <a:gd name="connsiteX4" fmla="*/ 55860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317" y="187260"/>
                </a:lnTo>
                <a:lnTo>
                  <a:pt x="55860"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FC91C29-0DDB-4C84-952E-B71C8960A7EC}"/>
              </a:ext>
            </a:extLst>
          </p:cNvPr>
          <p:cNvSpPr/>
          <p:nvPr userDrawn="1"/>
        </p:nvSpPr>
        <p:spPr>
          <a:xfrm>
            <a:off x="11898977"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BC43B1F-2D26-4F14-8BB2-FB19CEE699E4}"/>
              </a:ext>
            </a:extLst>
          </p:cNvPr>
          <p:cNvSpPr/>
          <p:nvPr userDrawn="1"/>
        </p:nvSpPr>
        <p:spPr>
          <a:xfrm>
            <a:off x="1194671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1 w 291998"/>
              <a:gd name="connsiteY3" fmla="*/ 187260 h 291364"/>
              <a:gd name="connsiteX4" fmla="*/ 55734 w 291998"/>
              <a:gd name="connsiteY4" fmla="*/ 291365 h 291364"/>
              <a:gd name="connsiteX5" fmla="*/ 145999 w 291998"/>
              <a:gd name="connsiteY5" fmla="*/ 245786 h 291364"/>
              <a:gd name="connsiteX6" fmla="*/ 236138 w 291998"/>
              <a:gd name="connsiteY6" fmla="*/ 291365 h 291364"/>
              <a:gd name="connsiteX7" fmla="*/ 222680 w 291998"/>
              <a:gd name="connsiteY7" fmla="*/ 187260 h 291364"/>
              <a:gd name="connsiteX8" fmla="*/ 291998 w 291998"/>
              <a:gd name="connsiteY8" fmla="*/ 111213 h 291364"/>
              <a:gd name="connsiteX9" fmla="*/ 193353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1" y="187260"/>
                </a:lnTo>
                <a:lnTo>
                  <a:pt x="55734" y="291365"/>
                </a:lnTo>
                <a:lnTo>
                  <a:pt x="145999" y="245786"/>
                </a:lnTo>
                <a:lnTo>
                  <a:pt x="236138" y="291365"/>
                </a:lnTo>
                <a:lnTo>
                  <a:pt x="222680" y="187260"/>
                </a:lnTo>
                <a:lnTo>
                  <a:pt x="291998"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020D5FF-8E7E-459D-A365-0386EE588787}"/>
              </a:ext>
            </a:extLst>
          </p:cNvPr>
          <p:cNvSpPr/>
          <p:nvPr userDrawn="1"/>
        </p:nvSpPr>
        <p:spPr>
          <a:xfrm>
            <a:off x="13384614"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0EA1F4-259A-41A6-8953-94F37DA85A8B}"/>
              </a:ext>
            </a:extLst>
          </p:cNvPr>
          <p:cNvSpPr/>
          <p:nvPr userDrawn="1"/>
        </p:nvSpPr>
        <p:spPr>
          <a:xfrm>
            <a:off x="1343222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0 w 291998"/>
              <a:gd name="connsiteY3" fmla="*/ 187260 h 291364"/>
              <a:gd name="connsiteX4" fmla="*/ 55734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0" y="187260"/>
                </a:lnTo>
                <a:lnTo>
                  <a:pt x="55734"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53" name="Graphic 52">
            <a:extLst>
              <a:ext uri="{FF2B5EF4-FFF2-40B4-BE49-F238E27FC236}">
                <a16:creationId xmlns:a16="http://schemas.microsoft.com/office/drawing/2014/main" id="{9EF9AE98-13C1-4B61-ADA7-9EF345B295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14467755"/>
            <a:ext cx="733425" cy="523875"/>
          </a:xfrm>
          <a:prstGeom prst="rect">
            <a:avLst/>
          </a:prstGeom>
        </p:spPr>
      </p:pic>
      <p:sp>
        <p:nvSpPr>
          <p:cNvPr id="54" name="Text Placeholder 2">
            <a:extLst>
              <a:ext uri="{FF2B5EF4-FFF2-40B4-BE49-F238E27FC236}">
                <a16:creationId xmlns:a16="http://schemas.microsoft.com/office/drawing/2014/main" id="{DF1A0C62-08E0-4B54-8F25-06B4DEEBA03D}"/>
              </a:ext>
            </a:extLst>
          </p:cNvPr>
          <p:cNvSpPr>
            <a:spLocks noGrp="1"/>
          </p:cNvSpPr>
          <p:nvPr>
            <p:ph type="body" sz="quarter" idx="44" hasCustomPrompt="1"/>
          </p:nvPr>
        </p:nvSpPr>
        <p:spPr>
          <a:xfrm>
            <a:off x="1317182" y="3735098"/>
            <a:ext cx="6744536" cy="13595161"/>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dirty="0">
              <a:latin typeface="Poppins SemiBold" panose="00000700000000000000" pitchFamily="2" charset="0"/>
              <a:cs typeface="Poppins" panose="00000500000000000000" pitchFamily="2" charset="0"/>
            </a:endParaRPr>
          </a:p>
        </p:txBody>
      </p:sp>
      <p:sp>
        <p:nvSpPr>
          <p:cNvPr id="60" name="Text Placeholder 2">
            <a:extLst>
              <a:ext uri="{FF2B5EF4-FFF2-40B4-BE49-F238E27FC236}">
                <a16:creationId xmlns:a16="http://schemas.microsoft.com/office/drawing/2014/main" id="{E933A3E9-2619-4AD8-B26E-CFC0D3563EDB}"/>
              </a:ext>
            </a:extLst>
          </p:cNvPr>
          <p:cNvSpPr>
            <a:spLocks noGrp="1"/>
          </p:cNvSpPr>
          <p:nvPr>
            <p:ph type="body" sz="quarter" idx="27" hasCustomPrompt="1"/>
          </p:nvPr>
        </p:nvSpPr>
        <p:spPr>
          <a:xfrm>
            <a:off x="11430677" y="3735098"/>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dirty="0">
              <a:latin typeface="Poppins SemiBold" panose="00000700000000000000" pitchFamily="2" charset="0"/>
              <a:cs typeface="Poppins" panose="00000500000000000000" pitchFamily="2" charset="0"/>
            </a:endParaRPr>
          </a:p>
        </p:txBody>
      </p:sp>
      <p:sp>
        <p:nvSpPr>
          <p:cNvPr id="61" name="Text Placeholder 2">
            <a:extLst>
              <a:ext uri="{FF2B5EF4-FFF2-40B4-BE49-F238E27FC236}">
                <a16:creationId xmlns:a16="http://schemas.microsoft.com/office/drawing/2014/main" id="{3C5026A6-5F53-48BC-BE31-2A2BFEB7F32F}"/>
              </a:ext>
            </a:extLst>
          </p:cNvPr>
          <p:cNvSpPr>
            <a:spLocks noGrp="1"/>
          </p:cNvSpPr>
          <p:nvPr>
            <p:ph type="body" sz="quarter" idx="46" hasCustomPrompt="1"/>
          </p:nvPr>
        </p:nvSpPr>
        <p:spPr>
          <a:xfrm>
            <a:off x="11409895" y="6176301"/>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a:t>
            </a:r>
            <a:endParaRPr lang="en-US" sz="2700" dirty="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6CD1A672-F2F7-4D3F-8095-E63E2ED036B3}"/>
              </a:ext>
            </a:extLst>
          </p:cNvPr>
          <p:cNvSpPr>
            <a:spLocks noGrp="1"/>
          </p:cNvSpPr>
          <p:nvPr>
            <p:ph type="body" sz="quarter" idx="47" hasCustomPrompt="1"/>
          </p:nvPr>
        </p:nvSpPr>
        <p:spPr>
          <a:xfrm>
            <a:off x="11430676" y="8992613"/>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dirty="0">
              <a:latin typeface="Poppins SemiBold" panose="00000700000000000000" pitchFamily="2" charset="0"/>
              <a:cs typeface="Poppins" panose="00000500000000000000" pitchFamily="2" charset="0"/>
            </a:endParaRPr>
          </a:p>
        </p:txBody>
      </p:sp>
      <p:sp>
        <p:nvSpPr>
          <p:cNvPr id="63" name="Text Placeholder 2">
            <a:extLst>
              <a:ext uri="{FF2B5EF4-FFF2-40B4-BE49-F238E27FC236}">
                <a16:creationId xmlns:a16="http://schemas.microsoft.com/office/drawing/2014/main" id="{E3981938-1C36-4BCB-83D9-757E2363AACF}"/>
              </a:ext>
            </a:extLst>
          </p:cNvPr>
          <p:cNvSpPr>
            <a:spLocks noGrp="1"/>
          </p:cNvSpPr>
          <p:nvPr>
            <p:ph type="body" sz="quarter" idx="48" hasCustomPrompt="1"/>
          </p:nvPr>
        </p:nvSpPr>
        <p:spPr>
          <a:xfrm>
            <a:off x="11409894" y="11433816"/>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a:t>
            </a:r>
            <a:endParaRPr lang="en-US" sz="2700" dirty="0">
              <a:latin typeface="Poppins SemiBold" panose="00000700000000000000" pitchFamily="2" charset="0"/>
              <a:cs typeface="Poppins" panose="00000500000000000000" pitchFamily="2" charset="0"/>
            </a:endParaRPr>
          </a:p>
        </p:txBody>
      </p:sp>
      <p:sp>
        <p:nvSpPr>
          <p:cNvPr id="64" name="Text Placeholder 2">
            <a:extLst>
              <a:ext uri="{FF2B5EF4-FFF2-40B4-BE49-F238E27FC236}">
                <a16:creationId xmlns:a16="http://schemas.microsoft.com/office/drawing/2014/main" id="{B5886D92-FBB2-4812-B359-E04932C401BC}"/>
              </a:ext>
            </a:extLst>
          </p:cNvPr>
          <p:cNvSpPr>
            <a:spLocks noGrp="1"/>
          </p:cNvSpPr>
          <p:nvPr>
            <p:ph type="body" sz="quarter" idx="49" hasCustomPrompt="1"/>
          </p:nvPr>
        </p:nvSpPr>
        <p:spPr>
          <a:xfrm>
            <a:off x="11430676" y="14299842"/>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dirty="0">
              <a:latin typeface="Poppins SemiBold" panose="00000700000000000000" pitchFamily="2" charset="0"/>
              <a:cs typeface="Poppins" panose="00000500000000000000" pitchFamily="2" charset="0"/>
            </a:endParaRPr>
          </a:p>
        </p:txBody>
      </p:sp>
      <p:sp>
        <p:nvSpPr>
          <p:cNvPr id="65" name="Text Placeholder 2">
            <a:extLst>
              <a:ext uri="{FF2B5EF4-FFF2-40B4-BE49-F238E27FC236}">
                <a16:creationId xmlns:a16="http://schemas.microsoft.com/office/drawing/2014/main" id="{5101EF3D-44EE-4D39-8898-0EE1654036A1}"/>
              </a:ext>
            </a:extLst>
          </p:cNvPr>
          <p:cNvSpPr>
            <a:spLocks noGrp="1"/>
          </p:cNvSpPr>
          <p:nvPr>
            <p:ph type="body" sz="quarter" idx="50" hasCustomPrompt="1"/>
          </p:nvPr>
        </p:nvSpPr>
        <p:spPr>
          <a:xfrm>
            <a:off x="11409894" y="16741045"/>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a:t>
            </a:r>
            <a:endParaRPr lang="en-US" sz="2700" dirty="0">
              <a:latin typeface="Poppins SemiBold" panose="00000700000000000000" pitchFamily="2" charset="0"/>
              <a:cs typeface="Poppins" panose="00000500000000000000" pitchFamily="2" charset="0"/>
            </a:endParaRPr>
          </a:p>
        </p:txBody>
      </p:sp>
      <p:sp>
        <p:nvSpPr>
          <p:cNvPr id="66" name="Text Placeholder 46">
            <a:extLst>
              <a:ext uri="{FF2B5EF4-FFF2-40B4-BE49-F238E27FC236}">
                <a16:creationId xmlns:a16="http://schemas.microsoft.com/office/drawing/2014/main" id="{8547DFF4-02B3-4A7F-89DF-223E30584B88}"/>
              </a:ext>
            </a:extLst>
          </p:cNvPr>
          <p:cNvSpPr>
            <a:spLocks noGrp="1"/>
          </p:cNvSpPr>
          <p:nvPr>
            <p:ph type="body" sz="quarter" idx="41" hasCustomPrompt="1"/>
          </p:nvPr>
        </p:nvSpPr>
        <p:spPr>
          <a:xfrm>
            <a:off x="1317181" y="1487398"/>
            <a:ext cx="5559869" cy="1175592"/>
          </a:xfrm>
          <a:prstGeom prst="rect">
            <a:avLst/>
          </a:prstGeom>
        </p:spPr>
        <p:txBody>
          <a:bodyPr/>
          <a:lstStyle>
            <a:lvl1pPr marL="0" indent="0">
              <a:lnSpc>
                <a:spcPts val="9600"/>
              </a:lnSpc>
              <a:spcBef>
                <a:spcPts val="0"/>
              </a:spcBef>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a:t>
            </a:r>
          </a:p>
        </p:txBody>
      </p:sp>
      <p:sp>
        <p:nvSpPr>
          <p:cNvPr id="56" name="Slide Number Placeholder 5">
            <a:extLst>
              <a:ext uri="{FF2B5EF4-FFF2-40B4-BE49-F238E27FC236}">
                <a16:creationId xmlns:a16="http://schemas.microsoft.com/office/drawing/2014/main" id="{A86B172A-5EE8-EA4F-88D2-62F0161D4910}"/>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57" name="Oval 56">
            <a:extLst>
              <a:ext uri="{FF2B5EF4-FFF2-40B4-BE49-F238E27FC236}">
                <a16:creationId xmlns:a16="http://schemas.microsoft.com/office/drawing/2014/main" id="{AF514858-B0CA-0C44-95EF-26AF3AF767F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4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0E87CC9-12A1-423E-A30D-BB343458C34E}"/>
              </a:ext>
            </a:extLst>
          </p:cNvPr>
          <p:cNvSpPr>
            <a:spLocks noGrp="1"/>
          </p:cNvSpPr>
          <p:nvPr>
            <p:ph type="dt" sz="half" idx="2"/>
          </p:nvPr>
        </p:nvSpPr>
        <p:spPr>
          <a:xfrm>
            <a:off x="1676400" y="17468195"/>
            <a:ext cx="5486400" cy="1003418"/>
          </a:xfrm>
          <a:prstGeom prst="rect">
            <a:avLst/>
          </a:prstGeom>
        </p:spPr>
        <p:txBody>
          <a:bodyPr vert="horz" lIns="91440" tIns="45720" rIns="91440" bIns="45720" rtlCol="0" anchor="ctr"/>
          <a:lstStyle>
            <a:lvl1pPr algn="l">
              <a:defRPr sz="3200">
                <a:solidFill>
                  <a:schemeClr val="tx1">
                    <a:tint val="75000"/>
                  </a:schemeClr>
                </a:solidFill>
              </a:defRPr>
            </a:lvl1pPr>
          </a:lstStyle>
          <a:p>
            <a:endParaRPr lang="en-US" dirty="0"/>
          </a:p>
        </p:txBody>
      </p:sp>
      <p:sp>
        <p:nvSpPr>
          <p:cNvPr id="8" name="Footer Placeholder 4">
            <a:extLst>
              <a:ext uri="{FF2B5EF4-FFF2-40B4-BE49-F238E27FC236}">
                <a16:creationId xmlns:a16="http://schemas.microsoft.com/office/drawing/2014/main" id="{6CC3D3C5-D544-4854-A67B-085F11BE3D84}"/>
              </a:ext>
            </a:extLst>
          </p:cNvPr>
          <p:cNvSpPr>
            <a:spLocks noGrp="1"/>
          </p:cNvSpPr>
          <p:nvPr>
            <p:ph type="ftr" sz="quarter" idx="3"/>
          </p:nvPr>
        </p:nvSpPr>
        <p:spPr>
          <a:xfrm>
            <a:off x="8077200" y="17468195"/>
            <a:ext cx="8229600" cy="1003418"/>
          </a:xfrm>
          <a:prstGeom prst="rect">
            <a:avLst/>
          </a:prstGeom>
        </p:spPr>
        <p:txBody>
          <a:bodyPr vert="horz" lIns="91440" tIns="45720" rIns="91440" bIns="45720" rtlCol="0" anchor="ctr"/>
          <a:lstStyle>
            <a:lvl1pPr algn="ctr">
              <a:defRPr sz="32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8BE6C518-FAA7-42DA-8DEF-080C767F7846}"/>
              </a:ext>
            </a:extLst>
          </p:cNvPr>
          <p:cNvSpPr>
            <a:spLocks noGrp="1"/>
          </p:cNvSpPr>
          <p:nvPr>
            <p:ph type="sldNum" sz="quarter" idx="4"/>
          </p:nvPr>
        </p:nvSpPr>
        <p:spPr>
          <a:xfrm>
            <a:off x="17221200" y="17468195"/>
            <a:ext cx="5486400" cy="1003418"/>
          </a:xfrm>
          <a:prstGeom prst="rect">
            <a:avLst/>
          </a:prstGeom>
        </p:spPr>
        <p:txBody>
          <a:bodyPr vert="horz" lIns="91440" tIns="45720" rIns="91440" bIns="45720" rtlCol="0" anchor="ctr"/>
          <a:lstStyle>
            <a:lvl1pPr algn="r">
              <a:defRPr sz="3200">
                <a:solidFill>
                  <a:schemeClr val="tx1">
                    <a:tint val="75000"/>
                  </a:schemeClr>
                </a:solidFill>
              </a:defRPr>
            </a:lvl1pPr>
          </a:lstStyle>
          <a:p>
            <a:fld id="{16CC8E48-64C6-4E45-B15D-9F958CCBB557}" type="slidenum">
              <a:rPr lang="en-US" smtClean="0"/>
              <a:t>‹#›</a:t>
            </a:fld>
            <a:endParaRPr lang="en-US"/>
          </a:p>
        </p:txBody>
      </p:sp>
      <p:sp>
        <p:nvSpPr>
          <p:cNvPr id="10" name="Freeform: Shape 9">
            <a:extLst>
              <a:ext uri="{FF2B5EF4-FFF2-40B4-BE49-F238E27FC236}">
                <a16:creationId xmlns:a16="http://schemas.microsoft.com/office/drawing/2014/main" id="{BBC9DB92-DCB7-480A-B374-234AAD9DDEDA}"/>
              </a:ext>
            </a:extLst>
          </p:cNvPr>
          <p:cNvSpPr/>
          <p:nvPr userDrawn="1"/>
        </p:nvSpPr>
        <p:spPr>
          <a:xfrm>
            <a:off x="0" y="10872579"/>
            <a:ext cx="24382379" cy="7962370"/>
          </a:xfrm>
          <a:custGeom>
            <a:avLst/>
            <a:gdLst>
              <a:gd name="connsiteX0" fmla="*/ 0 w 24382379"/>
              <a:gd name="connsiteY0" fmla="*/ 0 h 7962370"/>
              <a:gd name="connsiteX1" fmla="*/ 24382380 w 24382379"/>
              <a:gd name="connsiteY1" fmla="*/ 0 h 7962370"/>
              <a:gd name="connsiteX2" fmla="*/ 24382380 w 24382379"/>
              <a:gd name="connsiteY2" fmla="*/ 7962372 h 7962370"/>
              <a:gd name="connsiteX3" fmla="*/ 0 w 24382379"/>
              <a:gd name="connsiteY3" fmla="*/ 7962372 h 7962370"/>
            </a:gdLst>
            <a:ahLst/>
            <a:cxnLst>
              <a:cxn ang="0">
                <a:pos x="connsiteX0" y="connsiteY0"/>
              </a:cxn>
              <a:cxn ang="0">
                <a:pos x="connsiteX1" y="connsiteY1"/>
              </a:cxn>
              <a:cxn ang="0">
                <a:pos x="connsiteX2" y="connsiteY2"/>
              </a:cxn>
              <a:cxn ang="0">
                <a:pos x="connsiteX3" y="connsiteY3"/>
              </a:cxn>
            </a:cxnLst>
            <a:rect l="l" t="t" r="r" b="b"/>
            <a:pathLst>
              <a:path w="24382379" h="7962370">
                <a:moveTo>
                  <a:pt x="0" y="0"/>
                </a:moveTo>
                <a:lnTo>
                  <a:pt x="24382380" y="0"/>
                </a:lnTo>
                <a:lnTo>
                  <a:pt x="24382380" y="7962372"/>
                </a:lnTo>
                <a:lnTo>
                  <a:pt x="0" y="7962372"/>
                </a:lnTo>
                <a:close/>
              </a:path>
            </a:pathLst>
          </a:custGeom>
          <a:solidFill>
            <a:srgbClr val="F8F8F8"/>
          </a:solidFill>
          <a:ln w="12695" cap="flat">
            <a:noFill/>
            <a:prstDash val="solid"/>
            <a:miter/>
          </a:ln>
        </p:spPr>
        <p:txBody>
          <a:bodyPr rtlCol="0" anchor="ctr"/>
          <a:lstStyle/>
          <a:p>
            <a:r>
              <a:rPr lang="en-US" dirty="0"/>
              <a:t>       </a:t>
            </a:r>
          </a:p>
        </p:txBody>
      </p:sp>
      <p:pic>
        <p:nvPicPr>
          <p:cNvPr id="22" name="Picture 21">
            <a:extLst>
              <a:ext uri="{FF2B5EF4-FFF2-40B4-BE49-F238E27FC236}">
                <a16:creationId xmlns:a16="http://schemas.microsoft.com/office/drawing/2014/main" id="{FD9E1112-6A3D-4F12-859C-10CBA49D761A}"/>
              </a:ext>
            </a:extLst>
          </p:cNvPr>
          <p:cNvPicPr>
            <a:picLocks noChangeAspect="1"/>
          </p:cNvPicPr>
          <p:nvPr userDrawn="1"/>
        </p:nvPicPr>
        <p:blipFill>
          <a:blip r:embed="rId2"/>
          <a:stretch>
            <a:fillRect/>
          </a:stretch>
        </p:blipFill>
        <p:spPr>
          <a:xfrm>
            <a:off x="2398" y="4675"/>
            <a:ext cx="24393525" cy="3971925"/>
          </a:xfrm>
          <a:prstGeom prst="rect">
            <a:avLst/>
          </a:prstGeom>
        </p:spPr>
      </p:pic>
      <p:sp>
        <p:nvSpPr>
          <p:cNvPr id="27" name="Picture Placeholder 26">
            <a:extLst>
              <a:ext uri="{FF2B5EF4-FFF2-40B4-BE49-F238E27FC236}">
                <a16:creationId xmlns:a16="http://schemas.microsoft.com/office/drawing/2014/main" id="{B010C1D8-AA67-4E31-BAE9-5B56253904AB}"/>
              </a:ext>
            </a:extLst>
          </p:cNvPr>
          <p:cNvSpPr>
            <a:spLocks noGrp="1"/>
          </p:cNvSpPr>
          <p:nvPr>
            <p:ph type="pic" sz="quarter" idx="10" hasCustomPrompt="1"/>
          </p:nvPr>
        </p:nvSpPr>
        <p:spPr>
          <a:xfrm>
            <a:off x="1676401" y="12021618"/>
            <a:ext cx="1243234" cy="1306665"/>
          </a:xfrm>
          <a:prstGeom prst="rect">
            <a:avLst/>
          </a:prstGeom>
        </p:spPr>
        <p:txBody>
          <a:bodyPr/>
          <a:lstStyle>
            <a:lvl1pPr marL="0" indent="0">
              <a:buNone/>
              <a:defRPr sz="2400"/>
            </a:lvl1pPr>
          </a:lstStyle>
          <a:p>
            <a:r>
              <a:rPr lang="en-US" dirty="0"/>
              <a:t>Icon</a:t>
            </a:r>
          </a:p>
        </p:txBody>
      </p:sp>
      <p:sp>
        <p:nvSpPr>
          <p:cNvPr id="28" name="Picture Placeholder 26">
            <a:extLst>
              <a:ext uri="{FF2B5EF4-FFF2-40B4-BE49-F238E27FC236}">
                <a16:creationId xmlns:a16="http://schemas.microsoft.com/office/drawing/2014/main" id="{338DC5E1-5B4A-43EB-B664-3151F898642B}"/>
              </a:ext>
            </a:extLst>
          </p:cNvPr>
          <p:cNvSpPr>
            <a:spLocks noGrp="1"/>
          </p:cNvSpPr>
          <p:nvPr>
            <p:ph type="pic" sz="quarter" idx="11" hasCustomPrompt="1"/>
          </p:nvPr>
        </p:nvSpPr>
        <p:spPr>
          <a:xfrm>
            <a:off x="1676401" y="15437123"/>
            <a:ext cx="1243234" cy="1306665"/>
          </a:xfrm>
          <a:prstGeom prst="rect">
            <a:avLst/>
          </a:prstGeom>
        </p:spPr>
        <p:txBody>
          <a:bodyPr/>
          <a:lstStyle>
            <a:lvl1pPr marL="0" indent="0">
              <a:buNone/>
              <a:defRPr sz="2400"/>
            </a:lvl1pPr>
          </a:lstStyle>
          <a:p>
            <a:r>
              <a:rPr lang="en-US" dirty="0"/>
              <a:t>Icon</a:t>
            </a:r>
          </a:p>
        </p:txBody>
      </p:sp>
      <p:sp>
        <p:nvSpPr>
          <p:cNvPr id="29" name="Picture Placeholder 26">
            <a:extLst>
              <a:ext uri="{FF2B5EF4-FFF2-40B4-BE49-F238E27FC236}">
                <a16:creationId xmlns:a16="http://schemas.microsoft.com/office/drawing/2014/main" id="{B3C6C1CC-98F5-4EB0-B660-AF67C7EF326B}"/>
              </a:ext>
            </a:extLst>
          </p:cNvPr>
          <p:cNvSpPr>
            <a:spLocks noGrp="1"/>
          </p:cNvSpPr>
          <p:nvPr>
            <p:ph type="pic" sz="quarter" idx="12" hasCustomPrompt="1"/>
          </p:nvPr>
        </p:nvSpPr>
        <p:spPr>
          <a:xfrm>
            <a:off x="13312813" y="15437123"/>
            <a:ext cx="1243234" cy="1306665"/>
          </a:xfrm>
          <a:prstGeom prst="rect">
            <a:avLst/>
          </a:prstGeom>
        </p:spPr>
        <p:txBody>
          <a:bodyPr/>
          <a:lstStyle>
            <a:lvl1pPr marL="0" indent="0">
              <a:buNone/>
              <a:defRPr sz="2400"/>
            </a:lvl1pPr>
          </a:lstStyle>
          <a:p>
            <a:r>
              <a:rPr lang="en-US" dirty="0"/>
              <a:t>Icon</a:t>
            </a:r>
          </a:p>
        </p:txBody>
      </p:sp>
      <p:sp>
        <p:nvSpPr>
          <p:cNvPr id="30" name="Picture Placeholder 26">
            <a:extLst>
              <a:ext uri="{FF2B5EF4-FFF2-40B4-BE49-F238E27FC236}">
                <a16:creationId xmlns:a16="http://schemas.microsoft.com/office/drawing/2014/main" id="{7CDC88EF-9198-4D68-8C8F-F0CA788A8E5A}"/>
              </a:ext>
            </a:extLst>
          </p:cNvPr>
          <p:cNvSpPr>
            <a:spLocks noGrp="1"/>
          </p:cNvSpPr>
          <p:nvPr>
            <p:ph type="pic" sz="quarter" idx="13" hasCustomPrompt="1"/>
          </p:nvPr>
        </p:nvSpPr>
        <p:spPr>
          <a:xfrm>
            <a:off x="13312813" y="12114381"/>
            <a:ext cx="1243234" cy="1306665"/>
          </a:xfrm>
          <a:prstGeom prst="rect">
            <a:avLst/>
          </a:prstGeom>
        </p:spPr>
        <p:txBody>
          <a:bodyPr/>
          <a:lstStyle>
            <a:lvl1pPr marL="0" indent="0">
              <a:buNone/>
              <a:defRPr sz="2400"/>
            </a:lvl1pPr>
          </a:lstStyle>
          <a:p>
            <a:r>
              <a:rPr lang="en-US" dirty="0"/>
              <a:t>Icon</a:t>
            </a:r>
          </a:p>
        </p:txBody>
      </p:sp>
      <p:sp>
        <p:nvSpPr>
          <p:cNvPr id="3" name="Text Placeholder 2">
            <a:extLst>
              <a:ext uri="{FF2B5EF4-FFF2-40B4-BE49-F238E27FC236}">
                <a16:creationId xmlns:a16="http://schemas.microsoft.com/office/drawing/2014/main" id="{506FB6BA-A26E-4CCC-8B4A-2221B4C1E3B6}"/>
              </a:ext>
            </a:extLst>
          </p:cNvPr>
          <p:cNvSpPr>
            <a:spLocks noGrp="1"/>
          </p:cNvSpPr>
          <p:nvPr>
            <p:ph type="body" sz="quarter" idx="14" hasCustomPrompt="1"/>
          </p:nvPr>
        </p:nvSpPr>
        <p:spPr>
          <a:xfrm>
            <a:off x="1162408" y="5855518"/>
            <a:ext cx="13393639" cy="4214432"/>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 and more recently with desktop publishing software like Aldus PageMaker including versions of Lorem Ipsum.</a:t>
            </a:r>
            <a:endParaRPr lang="en-US" sz="2700" dirty="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77812FE0-8355-447B-9099-442A4FF1BFBE}"/>
              </a:ext>
            </a:extLst>
          </p:cNvPr>
          <p:cNvSpPr>
            <a:spLocks noGrp="1"/>
          </p:cNvSpPr>
          <p:nvPr>
            <p:ph type="body" sz="quarter" idx="15" hasCustomPrompt="1"/>
          </p:nvPr>
        </p:nvSpPr>
        <p:spPr>
          <a:xfrm>
            <a:off x="-7010400" y="-3017838"/>
            <a:ext cx="7864475" cy="1006475"/>
          </a:xfrm>
          <a:prstGeom prst="rect">
            <a:avLst/>
          </a:prstGeom>
        </p:spPr>
        <p:txBody>
          <a:bodyPr/>
          <a:lstStyle>
            <a:lvl1pPr marL="0" indent="0">
              <a:buNone/>
              <a:defRPr sz="2800"/>
            </a:lvl1pPr>
            <a:lvl2pPr marL="1219215" indent="0">
              <a:buNone/>
              <a:defRPr sz="2400"/>
            </a:lvl2pPr>
            <a:lvl3pPr marL="2438430" indent="0">
              <a:buNone/>
              <a:defRPr sz="2400"/>
            </a:lvl3pPr>
            <a:lvl4pPr marL="3657645" indent="0">
              <a:buNone/>
              <a:defRPr sz="2400"/>
            </a:lvl4pPr>
            <a:lvl5pPr marL="4876861" indent="0">
              <a:buNone/>
              <a:defRPr sz="2400"/>
            </a:lvl5pPr>
          </a:lstStyle>
          <a:p>
            <a:pPr marL="0" indent="0">
              <a:buNone/>
            </a:pPr>
            <a:r>
              <a:rPr lang="en-US" sz="2400" u="sng" dirty="0">
                <a:solidFill>
                  <a:srgbClr val="213D77"/>
                </a:solidFill>
                <a:uFill>
                  <a:solidFill>
                    <a:srgbClr val="29ACE3"/>
                  </a:solidFill>
                </a:uFill>
                <a:latin typeface="Poppins" panose="00000500000000000000" pitchFamily="2" charset="0"/>
                <a:cs typeface="Poppins" panose="00000500000000000000" pitchFamily="2" charset="0"/>
              </a:rPr>
              <a:t>Subtitle Placeholder</a:t>
            </a:r>
          </a:p>
        </p:txBody>
      </p:sp>
      <p:sp>
        <p:nvSpPr>
          <p:cNvPr id="23" name="Text Placeholder 22">
            <a:extLst>
              <a:ext uri="{FF2B5EF4-FFF2-40B4-BE49-F238E27FC236}">
                <a16:creationId xmlns:a16="http://schemas.microsoft.com/office/drawing/2014/main" id="{C42F00F2-9F13-4D8A-8E74-57DF453CFE85}"/>
              </a:ext>
            </a:extLst>
          </p:cNvPr>
          <p:cNvSpPr>
            <a:spLocks noGrp="1"/>
          </p:cNvSpPr>
          <p:nvPr>
            <p:ph type="body" sz="quarter" idx="16" hasCustomPrompt="1"/>
          </p:nvPr>
        </p:nvSpPr>
        <p:spPr>
          <a:xfrm>
            <a:off x="1162408" y="4959700"/>
            <a:ext cx="6217285" cy="861740"/>
          </a:xfrm>
          <a:prstGeom prst="rect">
            <a:avLst/>
          </a:prstGeom>
        </p:spPr>
        <p:txBody>
          <a:bodyPr/>
          <a:lstStyle>
            <a:lvl1pPr marL="0" indent="0">
              <a:buNone/>
              <a:defRPr sz="40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33" name="Text Placeholder 2">
            <a:extLst>
              <a:ext uri="{FF2B5EF4-FFF2-40B4-BE49-F238E27FC236}">
                <a16:creationId xmlns:a16="http://schemas.microsoft.com/office/drawing/2014/main" id="{65E8AC80-9C8D-4061-9396-2111B37151E8}"/>
              </a:ext>
            </a:extLst>
          </p:cNvPr>
          <p:cNvSpPr>
            <a:spLocks noGrp="1"/>
          </p:cNvSpPr>
          <p:nvPr>
            <p:ph type="body" sz="quarter" idx="17" hasCustomPrompt="1"/>
          </p:nvPr>
        </p:nvSpPr>
        <p:spPr>
          <a:xfrm>
            <a:off x="15685547" y="5855518"/>
            <a:ext cx="7536045" cy="4214432"/>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a:t>
            </a:r>
            <a:endParaRPr lang="en-US" sz="2700" dirty="0">
              <a:latin typeface="Poppins SemiBold" panose="00000700000000000000" pitchFamily="2" charset="0"/>
              <a:cs typeface="Poppins" panose="00000500000000000000" pitchFamily="2" charset="0"/>
            </a:endParaRPr>
          </a:p>
        </p:txBody>
      </p:sp>
      <p:sp>
        <p:nvSpPr>
          <p:cNvPr id="35" name="Text Placeholder 22">
            <a:extLst>
              <a:ext uri="{FF2B5EF4-FFF2-40B4-BE49-F238E27FC236}">
                <a16:creationId xmlns:a16="http://schemas.microsoft.com/office/drawing/2014/main" id="{353C1D3B-65DB-4BDC-85A1-EC188107EFAF}"/>
              </a:ext>
            </a:extLst>
          </p:cNvPr>
          <p:cNvSpPr>
            <a:spLocks noGrp="1"/>
          </p:cNvSpPr>
          <p:nvPr>
            <p:ph type="body" sz="quarter" idx="18" hasCustomPrompt="1"/>
          </p:nvPr>
        </p:nvSpPr>
        <p:spPr>
          <a:xfrm>
            <a:off x="3570904" y="1193391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37" name="Text Placeholder 36">
            <a:extLst>
              <a:ext uri="{FF2B5EF4-FFF2-40B4-BE49-F238E27FC236}">
                <a16:creationId xmlns:a16="http://schemas.microsoft.com/office/drawing/2014/main" id="{C92D070A-47B4-485A-BE10-A6C39AE6598A}"/>
              </a:ext>
            </a:extLst>
          </p:cNvPr>
          <p:cNvSpPr>
            <a:spLocks noGrp="1"/>
          </p:cNvSpPr>
          <p:nvPr>
            <p:ph type="body" sz="quarter" idx="19" hasCustomPrompt="1"/>
          </p:nvPr>
        </p:nvSpPr>
        <p:spPr>
          <a:xfrm>
            <a:off x="3570288" y="1274632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dirty="0"/>
          </a:p>
        </p:txBody>
      </p:sp>
      <p:sp>
        <p:nvSpPr>
          <p:cNvPr id="40" name="Text Placeholder 22">
            <a:extLst>
              <a:ext uri="{FF2B5EF4-FFF2-40B4-BE49-F238E27FC236}">
                <a16:creationId xmlns:a16="http://schemas.microsoft.com/office/drawing/2014/main" id="{FAD62C95-4D98-4733-95A9-CB0E342D13CB}"/>
              </a:ext>
            </a:extLst>
          </p:cNvPr>
          <p:cNvSpPr>
            <a:spLocks noGrp="1"/>
          </p:cNvSpPr>
          <p:nvPr>
            <p:ph type="body" sz="quarter" idx="20" hasCustomPrompt="1"/>
          </p:nvPr>
        </p:nvSpPr>
        <p:spPr>
          <a:xfrm>
            <a:off x="3549085" y="1543712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41" name="Text Placeholder 36">
            <a:extLst>
              <a:ext uri="{FF2B5EF4-FFF2-40B4-BE49-F238E27FC236}">
                <a16:creationId xmlns:a16="http://schemas.microsoft.com/office/drawing/2014/main" id="{D15ABCFE-C3D5-4AF6-A2C8-394837E735F4}"/>
              </a:ext>
            </a:extLst>
          </p:cNvPr>
          <p:cNvSpPr>
            <a:spLocks noGrp="1"/>
          </p:cNvSpPr>
          <p:nvPr>
            <p:ph type="body" sz="quarter" idx="21" hasCustomPrompt="1"/>
          </p:nvPr>
        </p:nvSpPr>
        <p:spPr>
          <a:xfrm>
            <a:off x="3548469" y="1624953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dirty="0"/>
          </a:p>
        </p:txBody>
      </p:sp>
      <p:sp>
        <p:nvSpPr>
          <p:cNvPr id="42" name="Text Placeholder 22">
            <a:extLst>
              <a:ext uri="{FF2B5EF4-FFF2-40B4-BE49-F238E27FC236}">
                <a16:creationId xmlns:a16="http://schemas.microsoft.com/office/drawing/2014/main" id="{DBA9073A-BDE5-4C94-A85E-9262A22EE920}"/>
              </a:ext>
            </a:extLst>
          </p:cNvPr>
          <p:cNvSpPr>
            <a:spLocks noGrp="1"/>
          </p:cNvSpPr>
          <p:nvPr>
            <p:ph type="body" sz="quarter" idx="22" hasCustomPrompt="1"/>
          </p:nvPr>
        </p:nvSpPr>
        <p:spPr>
          <a:xfrm>
            <a:off x="15207131" y="1193391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43" name="Text Placeholder 36">
            <a:extLst>
              <a:ext uri="{FF2B5EF4-FFF2-40B4-BE49-F238E27FC236}">
                <a16:creationId xmlns:a16="http://schemas.microsoft.com/office/drawing/2014/main" id="{ACD0ACD3-08C1-43DC-9FF2-6EB23E831691}"/>
              </a:ext>
            </a:extLst>
          </p:cNvPr>
          <p:cNvSpPr>
            <a:spLocks noGrp="1"/>
          </p:cNvSpPr>
          <p:nvPr>
            <p:ph type="body" sz="quarter" idx="23" hasCustomPrompt="1"/>
          </p:nvPr>
        </p:nvSpPr>
        <p:spPr>
          <a:xfrm>
            <a:off x="15206515" y="1274632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dirty="0"/>
          </a:p>
        </p:txBody>
      </p:sp>
      <p:sp>
        <p:nvSpPr>
          <p:cNvPr id="44" name="Text Placeholder 22">
            <a:extLst>
              <a:ext uri="{FF2B5EF4-FFF2-40B4-BE49-F238E27FC236}">
                <a16:creationId xmlns:a16="http://schemas.microsoft.com/office/drawing/2014/main" id="{01573C4A-ED7C-48A8-B727-22334E477D83}"/>
              </a:ext>
            </a:extLst>
          </p:cNvPr>
          <p:cNvSpPr>
            <a:spLocks noGrp="1"/>
          </p:cNvSpPr>
          <p:nvPr>
            <p:ph type="body" sz="quarter" idx="24" hasCustomPrompt="1"/>
          </p:nvPr>
        </p:nvSpPr>
        <p:spPr>
          <a:xfrm>
            <a:off x="15185312" y="1543712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 Placeholder</a:t>
            </a:r>
          </a:p>
        </p:txBody>
      </p:sp>
      <p:sp>
        <p:nvSpPr>
          <p:cNvPr id="45" name="Text Placeholder 36">
            <a:extLst>
              <a:ext uri="{FF2B5EF4-FFF2-40B4-BE49-F238E27FC236}">
                <a16:creationId xmlns:a16="http://schemas.microsoft.com/office/drawing/2014/main" id="{CE9FF8E4-DAA2-44DC-8F6A-91E9B6052A57}"/>
              </a:ext>
            </a:extLst>
          </p:cNvPr>
          <p:cNvSpPr>
            <a:spLocks noGrp="1"/>
          </p:cNvSpPr>
          <p:nvPr>
            <p:ph type="body" sz="quarter" idx="25" hasCustomPrompt="1"/>
          </p:nvPr>
        </p:nvSpPr>
        <p:spPr>
          <a:xfrm>
            <a:off x="15184696" y="1624953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dirty="0"/>
          </a:p>
        </p:txBody>
      </p:sp>
      <p:sp>
        <p:nvSpPr>
          <p:cNvPr id="47" name="Text Placeholder 46">
            <a:extLst>
              <a:ext uri="{FF2B5EF4-FFF2-40B4-BE49-F238E27FC236}">
                <a16:creationId xmlns:a16="http://schemas.microsoft.com/office/drawing/2014/main" id="{7E52525F-2E4D-4D36-AE89-7781EF5DCB2A}"/>
              </a:ext>
            </a:extLst>
          </p:cNvPr>
          <p:cNvSpPr>
            <a:spLocks noGrp="1"/>
          </p:cNvSpPr>
          <p:nvPr>
            <p:ph type="body" sz="quarter" idx="26" hasCustomPrompt="1"/>
          </p:nvPr>
        </p:nvSpPr>
        <p:spPr>
          <a:xfrm>
            <a:off x="1162408" y="1487398"/>
            <a:ext cx="10218738" cy="1175592"/>
          </a:xfrm>
          <a:prstGeom prst="rect">
            <a:avLst/>
          </a:prstGeom>
        </p:spPr>
        <p:txBody>
          <a:bodyPr/>
          <a:lstStyle>
            <a:lvl1pPr marL="0" indent="0">
              <a:lnSpc>
                <a:spcPts val="9600"/>
              </a:lnSpc>
              <a:buNone/>
              <a:defRPr sz="8000" baseline="0">
                <a:solidFill>
                  <a:schemeClr val="bg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
        <p:nvSpPr>
          <p:cNvPr id="25" name="Slide Number Placeholder 5">
            <a:extLst>
              <a:ext uri="{FF2B5EF4-FFF2-40B4-BE49-F238E27FC236}">
                <a16:creationId xmlns:a16="http://schemas.microsoft.com/office/drawing/2014/main" id="{9EB76464-CCA3-2343-B1C8-82FE2C1E9A5F}"/>
              </a:ext>
            </a:extLst>
          </p:cNvPr>
          <p:cNvSpPr txBox="1">
            <a:spLocks/>
          </p:cNvSpPr>
          <p:nvPr userDrawn="1"/>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26" name="Oval 25">
            <a:extLst>
              <a:ext uri="{FF2B5EF4-FFF2-40B4-BE49-F238E27FC236}">
                <a16:creationId xmlns:a16="http://schemas.microsoft.com/office/drawing/2014/main" id="{081BBC60-B2FE-3E48-95DE-0956372E9858}"/>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48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D87A1AC0-3E39-46DE-B48C-CBF3343D8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37"/>
            <a:ext cx="633378" cy="7853886"/>
          </a:xfrm>
          <a:prstGeom prst="rect">
            <a:avLst/>
          </a:prstGeom>
        </p:spPr>
      </p:pic>
      <p:sp>
        <p:nvSpPr>
          <p:cNvPr id="64" name="Rectangle 63">
            <a:extLst>
              <a:ext uri="{FF2B5EF4-FFF2-40B4-BE49-F238E27FC236}">
                <a16:creationId xmlns:a16="http://schemas.microsoft.com/office/drawing/2014/main" id="{0F1E43AA-DC21-4AA4-B4D3-81993AF004F4}"/>
              </a:ext>
            </a:extLst>
          </p:cNvPr>
          <p:cNvSpPr/>
          <p:nvPr userDrawn="1"/>
        </p:nvSpPr>
        <p:spPr>
          <a:xfrm>
            <a:off x="633377" y="0"/>
            <a:ext cx="8613939" cy="78538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2">
            <a:extLst>
              <a:ext uri="{FF2B5EF4-FFF2-40B4-BE49-F238E27FC236}">
                <a16:creationId xmlns:a16="http://schemas.microsoft.com/office/drawing/2014/main" id="{47FA71C9-AC05-46E9-ABCF-5F0453900FBA}"/>
              </a:ext>
            </a:extLst>
          </p:cNvPr>
          <p:cNvSpPr>
            <a:spLocks noGrp="1"/>
          </p:cNvSpPr>
          <p:nvPr>
            <p:ph type="pic" sz="quarter" idx="10"/>
          </p:nvPr>
        </p:nvSpPr>
        <p:spPr>
          <a:xfrm>
            <a:off x="633413" y="0"/>
            <a:ext cx="8613775" cy="7853363"/>
          </a:xfrm>
          <a:prstGeom prst="rect">
            <a:avLst/>
          </a:prstGeom>
        </p:spPr>
        <p:txBody>
          <a:bodyPr/>
          <a:lstStyle>
            <a:lvl1pPr marL="0" indent="0">
              <a:buNone/>
              <a:defRPr sz="2700"/>
            </a:lvl1pPr>
          </a:lstStyle>
          <a:p>
            <a:endParaRPr lang="en-US"/>
          </a:p>
        </p:txBody>
      </p:sp>
      <p:pic>
        <p:nvPicPr>
          <p:cNvPr id="103" name="Graphic 102">
            <a:extLst>
              <a:ext uri="{FF2B5EF4-FFF2-40B4-BE49-F238E27FC236}">
                <a16:creationId xmlns:a16="http://schemas.microsoft.com/office/drawing/2014/main" id="{68A6AB65-5184-4712-8646-55DF2AD0E9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7868280"/>
            <a:ext cx="24387175" cy="10974229"/>
          </a:xfrm>
          <a:prstGeom prst="rect">
            <a:avLst/>
          </a:prstGeom>
        </p:spPr>
      </p:pic>
      <p:sp>
        <p:nvSpPr>
          <p:cNvPr id="34" name="Text Placeholder 2">
            <a:extLst>
              <a:ext uri="{FF2B5EF4-FFF2-40B4-BE49-F238E27FC236}">
                <a16:creationId xmlns:a16="http://schemas.microsoft.com/office/drawing/2014/main" id="{FDB12B90-2118-4407-93CF-8148C8272E34}"/>
              </a:ext>
            </a:extLst>
          </p:cNvPr>
          <p:cNvSpPr>
            <a:spLocks noGrp="1"/>
          </p:cNvSpPr>
          <p:nvPr>
            <p:ph type="body" sz="quarter" idx="20" hasCustomPrompt="1"/>
          </p:nvPr>
        </p:nvSpPr>
        <p:spPr>
          <a:xfrm>
            <a:off x="10411648" y="3273973"/>
            <a:ext cx="12709610" cy="42144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 and more recently with desktop publishing software like Aldus PageMaker.</a:t>
            </a:r>
            <a:endParaRPr lang="en-US" sz="2700">
              <a:latin typeface="Poppins SemiBold" panose="00000700000000000000" pitchFamily="2" charset="0"/>
              <a:cs typeface="Poppins" panose="00000500000000000000" pitchFamily="2" charset="0"/>
            </a:endParaRPr>
          </a:p>
        </p:txBody>
      </p:sp>
      <p:sp>
        <p:nvSpPr>
          <p:cNvPr id="3" name="Text Placeholder 2">
            <a:extLst>
              <a:ext uri="{FF2B5EF4-FFF2-40B4-BE49-F238E27FC236}">
                <a16:creationId xmlns:a16="http://schemas.microsoft.com/office/drawing/2014/main" id="{434B4F8A-ECDD-4026-B8D7-28909A7CB8E8}"/>
              </a:ext>
            </a:extLst>
          </p:cNvPr>
          <p:cNvSpPr>
            <a:spLocks noGrp="1"/>
          </p:cNvSpPr>
          <p:nvPr>
            <p:ph type="body" sz="quarter" idx="21" hasCustomPrompt="1"/>
          </p:nvPr>
        </p:nvSpPr>
        <p:spPr>
          <a:xfrm>
            <a:off x="1792925"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37" name="Text Placeholder 22">
            <a:extLst>
              <a:ext uri="{FF2B5EF4-FFF2-40B4-BE49-F238E27FC236}">
                <a16:creationId xmlns:a16="http://schemas.microsoft.com/office/drawing/2014/main" id="{656FC39D-D302-4883-814C-83D33FE874EC}"/>
              </a:ext>
            </a:extLst>
          </p:cNvPr>
          <p:cNvSpPr>
            <a:spLocks noGrp="1"/>
          </p:cNvSpPr>
          <p:nvPr>
            <p:ph type="body" sz="quarter" idx="22" hasCustomPrompt="1"/>
          </p:nvPr>
        </p:nvSpPr>
        <p:spPr>
          <a:xfrm>
            <a:off x="1792925"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38" name="Text Placeholder 2">
            <a:extLst>
              <a:ext uri="{FF2B5EF4-FFF2-40B4-BE49-F238E27FC236}">
                <a16:creationId xmlns:a16="http://schemas.microsoft.com/office/drawing/2014/main" id="{7B9D20CA-8D19-493D-94E6-45159D4123C8}"/>
              </a:ext>
            </a:extLst>
          </p:cNvPr>
          <p:cNvSpPr>
            <a:spLocks noGrp="1"/>
          </p:cNvSpPr>
          <p:nvPr>
            <p:ph type="body" sz="quarter" idx="23" hasCustomPrompt="1"/>
          </p:nvPr>
        </p:nvSpPr>
        <p:spPr>
          <a:xfrm>
            <a:off x="7472374"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39" name="Text Placeholder 22">
            <a:extLst>
              <a:ext uri="{FF2B5EF4-FFF2-40B4-BE49-F238E27FC236}">
                <a16:creationId xmlns:a16="http://schemas.microsoft.com/office/drawing/2014/main" id="{7AB37C43-7F48-4806-848D-D49033E878F9}"/>
              </a:ext>
            </a:extLst>
          </p:cNvPr>
          <p:cNvSpPr>
            <a:spLocks noGrp="1"/>
          </p:cNvSpPr>
          <p:nvPr>
            <p:ph type="body" sz="quarter" idx="24" hasCustomPrompt="1"/>
          </p:nvPr>
        </p:nvSpPr>
        <p:spPr>
          <a:xfrm>
            <a:off x="7472374"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40" name="Text Placeholder 2">
            <a:extLst>
              <a:ext uri="{FF2B5EF4-FFF2-40B4-BE49-F238E27FC236}">
                <a16:creationId xmlns:a16="http://schemas.microsoft.com/office/drawing/2014/main" id="{DAD7007D-AFDC-4253-989F-F0E210DE5603}"/>
              </a:ext>
            </a:extLst>
          </p:cNvPr>
          <p:cNvSpPr>
            <a:spLocks noGrp="1"/>
          </p:cNvSpPr>
          <p:nvPr>
            <p:ph type="body" sz="quarter" idx="25" hasCustomPrompt="1"/>
          </p:nvPr>
        </p:nvSpPr>
        <p:spPr>
          <a:xfrm>
            <a:off x="13202831"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41" name="Text Placeholder 22">
            <a:extLst>
              <a:ext uri="{FF2B5EF4-FFF2-40B4-BE49-F238E27FC236}">
                <a16:creationId xmlns:a16="http://schemas.microsoft.com/office/drawing/2014/main" id="{8D33DADF-06F1-449D-B5AE-597E1A6B97D9}"/>
              </a:ext>
            </a:extLst>
          </p:cNvPr>
          <p:cNvSpPr>
            <a:spLocks noGrp="1"/>
          </p:cNvSpPr>
          <p:nvPr>
            <p:ph type="body" sz="quarter" idx="26" hasCustomPrompt="1"/>
          </p:nvPr>
        </p:nvSpPr>
        <p:spPr>
          <a:xfrm>
            <a:off x="13202831"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45" name="Text Placeholder 2">
            <a:extLst>
              <a:ext uri="{FF2B5EF4-FFF2-40B4-BE49-F238E27FC236}">
                <a16:creationId xmlns:a16="http://schemas.microsoft.com/office/drawing/2014/main" id="{F03C09BD-0C65-40F2-8703-60714A30F4A6}"/>
              </a:ext>
            </a:extLst>
          </p:cNvPr>
          <p:cNvSpPr>
            <a:spLocks noGrp="1"/>
          </p:cNvSpPr>
          <p:nvPr>
            <p:ph type="body" sz="quarter" idx="27" hasCustomPrompt="1"/>
          </p:nvPr>
        </p:nvSpPr>
        <p:spPr>
          <a:xfrm>
            <a:off x="18933288"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46" name="Text Placeholder 22">
            <a:extLst>
              <a:ext uri="{FF2B5EF4-FFF2-40B4-BE49-F238E27FC236}">
                <a16:creationId xmlns:a16="http://schemas.microsoft.com/office/drawing/2014/main" id="{918998CA-B12F-469C-8C9D-99DFE379E4BE}"/>
              </a:ext>
            </a:extLst>
          </p:cNvPr>
          <p:cNvSpPr>
            <a:spLocks noGrp="1"/>
          </p:cNvSpPr>
          <p:nvPr>
            <p:ph type="body" sz="quarter" idx="28" hasCustomPrompt="1"/>
          </p:nvPr>
        </p:nvSpPr>
        <p:spPr>
          <a:xfrm>
            <a:off x="18933288"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1" name="Text Placeholder 2">
            <a:extLst>
              <a:ext uri="{FF2B5EF4-FFF2-40B4-BE49-F238E27FC236}">
                <a16:creationId xmlns:a16="http://schemas.microsoft.com/office/drawing/2014/main" id="{E6EC7EFF-C1BF-4240-8F4C-05E3ABA0AD23}"/>
              </a:ext>
            </a:extLst>
          </p:cNvPr>
          <p:cNvSpPr>
            <a:spLocks noGrp="1"/>
          </p:cNvSpPr>
          <p:nvPr>
            <p:ph type="body" sz="quarter" idx="33" hasCustomPrompt="1"/>
          </p:nvPr>
        </p:nvSpPr>
        <p:spPr>
          <a:xfrm>
            <a:off x="1792925"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2" name="Text Placeholder 22">
            <a:extLst>
              <a:ext uri="{FF2B5EF4-FFF2-40B4-BE49-F238E27FC236}">
                <a16:creationId xmlns:a16="http://schemas.microsoft.com/office/drawing/2014/main" id="{78603AA8-DA69-4F07-AF06-4F1F1B35BC02}"/>
              </a:ext>
            </a:extLst>
          </p:cNvPr>
          <p:cNvSpPr>
            <a:spLocks noGrp="1"/>
          </p:cNvSpPr>
          <p:nvPr>
            <p:ph type="body" sz="quarter" idx="34" hasCustomPrompt="1"/>
          </p:nvPr>
        </p:nvSpPr>
        <p:spPr>
          <a:xfrm>
            <a:off x="1792925"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3" name="Text Placeholder 2">
            <a:extLst>
              <a:ext uri="{FF2B5EF4-FFF2-40B4-BE49-F238E27FC236}">
                <a16:creationId xmlns:a16="http://schemas.microsoft.com/office/drawing/2014/main" id="{DE7E392E-C9CC-4562-8E4A-6F57A85E741B}"/>
              </a:ext>
            </a:extLst>
          </p:cNvPr>
          <p:cNvSpPr>
            <a:spLocks noGrp="1"/>
          </p:cNvSpPr>
          <p:nvPr>
            <p:ph type="body" sz="quarter" idx="35" hasCustomPrompt="1"/>
          </p:nvPr>
        </p:nvSpPr>
        <p:spPr>
          <a:xfrm>
            <a:off x="7472374"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4" name="Text Placeholder 22">
            <a:extLst>
              <a:ext uri="{FF2B5EF4-FFF2-40B4-BE49-F238E27FC236}">
                <a16:creationId xmlns:a16="http://schemas.microsoft.com/office/drawing/2014/main" id="{69706A7C-8AAF-47F0-849D-3332FC41B2DD}"/>
              </a:ext>
            </a:extLst>
          </p:cNvPr>
          <p:cNvSpPr>
            <a:spLocks noGrp="1"/>
          </p:cNvSpPr>
          <p:nvPr>
            <p:ph type="body" sz="quarter" idx="36" hasCustomPrompt="1"/>
          </p:nvPr>
        </p:nvSpPr>
        <p:spPr>
          <a:xfrm>
            <a:off x="7472374"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5" name="Text Placeholder 2">
            <a:extLst>
              <a:ext uri="{FF2B5EF4-FFF2-40B4-BE49-F238E27FC236}">
                <a16:creationId xmlns:a16="http://schemas.microsoft.com/office/drawing/2014/main" id="{A5856C24-A64E-484F-B888-E109FE633303}"/>
              </a:ext>
            </a:extLst>
          </p:cNvPr>
          <p:cNvSpPr>
            <a:spLocks noGrp="1"/>
          </p:cNvSpPr>
          <p:nvPr>
            <p:ph type="body" sz="quarter" idx="37" hasCustomPrompt="1"/>
          </p:nvPr>
        </p:nvSpPr>
        <p:spPr>
          <a:xfrm>
            <a:off x="13202831"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6" name="Text Placeholder 22">
            <a:extLst>
              <a:ext uri="{FF2B5EF4-FFF2-40B4-BE49-F238E27FC236}">
                <a16:creationId xmlns:a16="http://schemas.microsoft.com/office/drawing/2014/main" id="{6AE7E742-FE74-4B54-9F23-E4565BBDC727}"/>
              </a:ext>
            </a:extLst>
          </p:cNvPr>
          <p:cNvSpPr>
            <a:spLocks noGrp="1"/>
          </p:cNvSpPr>
          <p:nvPr>
            <p:ph type="body" sz="quarter" idx="38" hasCustomPrompt="1"/>
          </p:nvPr>
        </p:nvSpPr>
        <p:spPr>
          <a:xfrm>
            <a:off x="13202831"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7" name="Text Placeholder 2">
            <a:extLst>
              <a:ext uri="{FF2B5EF4-FFF2-40B4-BE49-F238E27FC236}">
                <a16:creationId xmlns:a16="http://schemas.microsoft.com/office/drawing/2014/main" id="{91F3E122-D6C1-4919-95F9-111C49988C25}"/>
              </a:ext>
            </a:extLst>
          </p:cNvPr>
          <p:cNvSpPr>
            <a:spLocks noGrp="1"/>
          </p:cNvSpPr>
          <p:nvPr>
            <p:ph type="body" sz="quarter" idx="39" hasCustomPrompt="1"/>
          </p:nvPr>
        </p:nvSpPr>
        <p:spPr>
          <a:xfrm>
            <a:off x="18933288"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8" name="Text Placeholder 22">
            <a:extLst>
              <a:ext uri="{FF2B5EF4-FFF2-40B4-BE49-F238E27FC236}">
                <a16:creationId xmlns:a16="http://schemas.microsoft.com/office/drawing/2014/main" id="{D7E65A2E-6592-4404-B31F-DF14E4E3FFB3}"/>
              </a:ext>
            </a:extLst>
          </p:cNvPr>
          <p:cNvSpPr>
            <a:spLocks noGrp="1"/>
          </p:cNvSpPr>
          <p:nvPr>
            <p:ph type="body" sz="quarter" idx="40" hasCustomPrompt="1"/>
          </p:nvPr>
        </p:nvSpPr>
        <p:spPr>
          <a:xfrm>
            <a:off x="18933288"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9" name="Text Placeholder 46">
            <a:extLst>
              <a:ext uri="{FF2B5EF4-FFF2-40B4-BE49-F238E27FC236}">
                <a16:creationId xmlns:a16="http://schemas.microsoft.com/office/drawing/2014/main" id="{5A15D754-CE56-4E0B-A785-29FFD8D2E256}"/>
              </a:ext>
            </a:extLst>
          </p:cNvPr>
          <p:cNvSpPr>
            <a:spLocks noGrp="1"/>
          </p:cNvSpPr>
          <p:nvPr>
            <p:ph type="body" sz="quarter" idx="41" hasCustomPrompt="1"/>
          </p:nvPr>
        </p:nvSpPr>
        <p:spPr>
          <a:xfrm>
            <a:off x="10411648" y="1487398"/>
            <a:ext cx="1021873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61" name="Picture Placeholder 26">
            <a:extLst>
              <a:ext uri="{FF2B5EF4-FFF2-40B4-BE49-F238E27FC236}">
                <a16:creationId xmlns:a16="http://schemas.microsoft.com/office/drawing/2014/main" id="{27E0F910-D3E9-4781-AFB7-06278CDF218A}"/>
              </a:ext>
            </a:extLst>
          </p:cNvPr>
          <p:cNvSpPr>
            <a:spLocks noGrp="1"/>
          </p:cNvSpPr>
          <p:nvPr>
            <p:ph type="pic" sz="quarter" idx="42" hasCustomPrompt="1"/>
          </p:nvPr>
        </p:nvSpPr>
        <p:spPr>
          <a:xfrm>
            <a:off x="12707317" y="9557272"/>
            <a:ext cx="290053" cy="304852"/>
          </a:xfrm>
          <a:prstGeom prst="rect">
            <a:avLst/>
          </a:prstGeom>
        </p:spPr>
        <p:txBody>
          <a:bodyPr/>
          <a:lstStyle>
            <a:lvl1pPr marL="0" indent="0">
              <a:buNone/>
              <a:defRPr sz="1000"/>
            </a:lvl1pPr>
          </a:lstStyle>
          <a:p>
            <a:r>
              <a:rPr lang="en-US"/>
              <a:t>icons</a:t>
            </a:r>
          </a:p>
        </p:txBody>
      </p:sp>
      <p:sp>
        <p:nvSpPr>
          <p:cNvPr id="63" name="Picture Placeholder 26">
            <a:extLst>
              <a:ext uri="{FF2B5EF4-FFF2-40B4-BE49-F238E27FC236}">
                <a16:creationId xmlns:a16="http://schemas.microsoft.com/office/drawing/2014/main" id="{E252AF09-454A-4537-BBAF-FE5186F442A5}"/>
              </a:ext>
            </a:extLst>
          </p:cNvPr>
          <p:cNvSpPr>
            <a:spLocks noGrp="1"/>
          </p:cNvSpPr>
          <p:nvPr>
            <p:ph type="pic" sz="quarter" idx="43" hasCustomPrompt="1"/>
          </p:nvPr>
        </p:nvSpPr>
        <p:spPr>
          <a:xfrm>
            <a:off x="18444649" y="9557272"/>
            <a:ext cx="290053" cy="304852"/>
          </a:xfrm>
          <a:prstGeom prst="rect">
            <a:avLst/>
          </a:prstGeom>
        </p:spPr>
        <p:txBody>
          <a:bodyPr/>
          <a:lstStyle>
            <a:lvl1pPr marL="0" indent="0">
              <a:buNone/>
              <a:defRPr sz="1000"/>
            </a:lvl1pPr>
          </a:lstStyle>
          <a:p>
            <a:r>
              <a:rPr lang="en-US"/>
              <a:t>icons</a:t>
            </a:r>
          </a:p>
        </p:txBody>
      </p:sp>
      <p:sp>
        <p:nvSpPr>
          <p:cNvPr id="66" name="Picture Placeholder 26">
            <a:extLst>
              <a:ext uri="{FF2B5EF4-FFF2-40B4-BE49-F238E27FC236}">
                <a16:creationId xmlns:a16="http://schemas.microsoft.com/office/drawing/2014/main" id="{7764FA1D-31C6-4546-9736-737BFDDE2955}"/>
              </a:ext>
            </a:extLst>
          </p:cNvPr>
          <p:cNvSpPr>
            <a:spLocks noGrp="1"/>
          </p:cNvSpPr>
          <p:nvPr>
            <p:ph type="pic" sz="quarter" idx="44" hasCustomPrompt="1"/>
          </p:nvPr>
        </p:nvSpPr>
        <p:spPr>
          <a:xfrm>
            <a:off x="12707317" y="14146686"/>
            <a:ext cx="290053" cy="304852"/>
          </a:xfrm>
          <a:prstGeom prst="rect">
            <a:avLst/>
          </a:prstGeom>
        </p:spPr>
        <p:txBody>
          <a:bodyPr/>
          <a:lstStyle>
            <a:lvl1pPr marL="0" indent="0">
              <a:buNone/>
              <a:defRPr sz="1000"/>
            </a:lvl1pPr>
          </a:lstStyle>
          <a:p>
            <a:r>
              <a:rPr lang="en-US"/>
              <a:t>icons</a:t>
            </a:r>
          </a:p>
        </p:txBody>
      </p:sp>
      <p:sp>
        <p:nvSpPr>
          <p:cNvPr id="67" name="Picture Placeholder 26">
            <a:extLst>
              <a:ext uri="{FF2B5EF4-FFF2-40B4-BE49-F238E27FC236}">
                <a16:creationId xmlns:a16="http://schemas.microsoft.com/office/drawing/2014/main" id="{3821BE09-8FD1-48E0-BF09-F11B0C34AEA5}"/>
              </a:ext>
            </a:extLst>
          </p:cNvPr>
          <p:cNvSpPr>
            <a:spLocks noGrp="1"/>
          </p:cNvSpPr>
          <p:nvPr>
            <p:ph type="pic" sz="quarter" idx="45" hasCustomPrompt="1"/>
          </p:nvPr>
        </p:nvSpPr>
        <p:spPr>
          <a:xfrm>
            <a:off x="18444649" y="14146686"/>
            <a:ext cx="290053" cy="304852"/>
          </a:xfrm>
          <a:prstGeom prst="rect">
            <a:avLst/>
          </a:prstGeom>
        </p:spPr>
        <p:txBody>
          <a:bodyPr/>
          <a:lstStyle>
            <a:lvl1pPr marL="0" indent="0">
              <a:buNone/>
              <a:defRPr sz="1000"/>
            </a:lvl1pPr>
          </a:lstStyle>
          <a:p>
            <a:r>
              <a:rPr lang="en-US"/>
              <a:t>icons</a:t>
            </a:r>
          </a:p>
        </p:txBody>
      </p:sp>
      <p:sp>
        <p:nvSpPr>
          <p:cNvPr id="68" name="Picture Placeholder 26">
            <a:extLst>
              <a:ext uri="{FF2B5EF4-FFF2-40B4-BE49-F238E27FC236}">
                <a16:creationId xmlns:a16="http://schemas.microsoft.com/office/drawing/2014/main" id="{FFC8627D-290B-4C43-85FC-5007F980B967}"/>
              </a:ext>
            </a:extLst>
          </p:cNvPr>
          <p:cNvSpPr>
            <a:spLocks noGrp="1"/>
          </p:cNvSpPr>
          <p:nvPr>
            <p:ph type="pic" sz="quarter" idx="46" hasCustomPrompt="1"/>
          </p:nvPr>
        </p:nvSpPr>
        <p:spPr>
          <a:xfrm>
            <a:off x="1297411" y="9557272"/>
            <a:ext cx="290053" cy="304852"/>
          </a:xfrm>
          <a:prstGeom prst="rect">
            <a:avLst/>
          </a:prstGeom>
        </p:spPr>
        <p:txBody>
          <a:bodyPr/>
          <a:lstStyle>
            <a:lvl1pPr marL="0" indent="0">
              <a:buNone/>
              <a:defRPr sz="1000"/>
            </a:lvl1pPr>
          </a:lstStyle>
          <a:p>
            <a:r>
              <a:rPr lang="en-US"/>
              <a:t>icons</a:t>
            </a:r>
          </a:p>
        </p:txBody>
      </p:sp>
      <p:sp>
        <p:nvSpPr>
          <p:cNvPr id="69" name="Picture Placeholder 26">
            <a:extLst>
              <a:ext uri="{FF2B5EF4-FFF2-40B4-BE49-F238E27FC236}">
                <a16:creationId xmlns:a16="http://schemas.microsoft.com/office/drawing/2014/main" id="{C273E604-2AB3-404A-9AE8-E5DEABCE288D}"/>
              </a:ext>
            </a:extLst>
          </p:cNvPr>
          <p:cNvSpPr>
            <a:spLocks noGrp="1"/>
          </p:cNvSpPr>
          <p:nvPr>
            <p:ph type="pic" sz="quarter" idx="47" hasCustomPrompt="1"/>
          </p:nvPr>
        </p:nvSpPr>
        <p:spPr>
          <a:xfrm>
            <a:off x="6969985" y="9557272"/>
            <a:ext cx="290053" cy="304852"/>
          </a:xfrm>
          <a:prstGeom prst="rect">
            <a:avLst/>
          </a:prstGeom>
        </p:spPr>
        <p:txBody>
          <a:bodyPr/>
          <a:lstStyle>
            <a:lvl1pPr marL="0" indent="0">
              <a:buNone/>
              <a:defRPr sz="1000"/>
            </a:lvl1pPr>
          </a:lstStyle>
          <a:p>
            <a:r>
              <a:rPr lang="en-US"/>
              <a:t>icons</a:t>
            </a:r>
          </a:p>
        </p:txBody>
      </p:sp>
      <p:sp>
        <p:nvSpPr>
          <p:cNvPr id="70" name="Picture Placeholder 26">
            <a:extLst>
              <a:ext uri="{FF2B5EF4-FFF2-40B4-BE49-F238E27FC236}">
                <a16:creationId xmlns:a16="http://schemas.microsoft.com/office/drawing/2014/main" id="{00572D2A-B182-461E-ABA9-B6A0B5E78DA2}"/>
              </a:ext>
            </a:extLst>
          </p:cNvPr>
          <p:cNvSpPr>
            <a:spLocks noGrp="1"/>
          </p:cNvSpPr>
          <p:nvPr>
            <p:ph type="pic" sz="quarter" idx="48" hasCustomPrompt="1"/>
          </p:nvPr>
        </p:nvSpPr>
        <p:spPr>
          <a:xfrm>
            <a:off x="1297411" y="14146686"/>
            <a:ext cx="290053" cy="304852"/>
          </a:xfrm>
          <a:prstGeom prst="rect">
            <a:avLst/>
          </a:prstGeom>
        </p:spPr>
        <p:txBody>
          <a:bodyPr/>
          <a:lstStyle>
            <a:lvl1pPr marL="0" indent="0">
              <a:buNone/>
              <a:defRPr sz="1000"/>
            </a:lvl1pPr>
          </a:lstStyle>
          <a:p>
            <a:r>
              <a:rPr lang="en-US"/>
              <a:t>icons</a:t>
            </a:r>
          </a:p>
        </p:txBody>
      </p:sp>
      <p:sp>
        <p:nvSpPr>
          <p:cNvPr id="71" name="Picture Placeholder 26">
            <a:extLst>
              <a:ext uri="{FF2B5EF4-FFF2-40B4-BE49-F238E27FC236}">
                <a16:creationId xmlns:a16="http://schemas.microsoft.com/office/drawing/2014/main" id="{06217861-350B-4286-BA0D-DFF06FBAEEE5}"/>
              </a:ext>
            </a:extLst>
          </p:cNvPr>
          <p:cNvSpPr>
            <a:spLocks noGrp="1"/>
          </p:cNvSpPr>
          <p:nvPr>
            <p:ph type="pic" sz="quarter" idx="49" hasCustomPrompt="1"/>
          </p:nvPr>
        </p:nvSpPr>
        <p:spPr>
          <a:xfrm>
            <a:off x="6969985" y="14146686"/>
            <a:ext cx="290053" cy="304852"/>
          </a:xfrm>
          <a:prstGeom prst="rect">
            <a:avLst/>
          </a:prstGeom>
        </p:spPr>
        <p:txBody>
          <a:bodyPr/>
          <a:lstStyle>
            <a:lvl1pPr marL="0" indent="0">
              <a:buNone/>
              <a:defRPr sz="1000"/>
            </a:lvl1pPr>
          </a:lstStyle>
          <a:p>
            <a:r>
              <a:rPr lang="en-US"/>
              <a:t>icons</a:t>
            </a:r>
          </a:p>
        </p:txBody>
      </p:sp>
      <p:sp>
        <p:nvSpPr>
          <p:cNvPr id="33" name="Slide Number Placeholder 5">
            <a:extLst>
              <a:ext uri="{FF2B5EF4-FFF2-40B4-BE49-F238E27FC236}">
                <a16:creationId xmlns:a16="http://schemas.microsoft.com/office/drawing/2014/main" id="{A68A80FC-D63E-D94B-8C4A-5E11AD73BE5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35" name="Oval 34">
            <a:extLst>
              <a:ext uri="{FF2B5EF4-FFF2-40B4-BE49-F238E27FC236}">
                <a16:creationId xmlns:a16="http://schemas.microsoft.com/office/drawing/2014/main" id="{374FB976-108B-9E4F-8557-34736F3B4EA2}"/>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D87A1AC0-3E39-46DE-B48C-CBF3343D8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37"/>
            <a:ext cx="633378" cy="7853886"/>
          </a:xfrm>
          <a:prstGeom prst="rect">
            <a:avLst/>
          </a:prstGeom>
        </p:spPr>
      </p:pic>
      <p:sp>
        <p:nvSpPr>
          <p:cNvPr id="64" name="Rectangle 63">
            <a:extLst>
              <a:ext uri="{FF2B5EF4-FFF2-40B4-BE49-F238E27FC236}">
                <a16:creationId xmlns:a16="http://schemas.microsoft.com/office/drawing/2014/main" id="{0F1E43AA-DC21-4AA4-B4D3-81993AF004F4}"/>
              </a:ext>
            </a:extLst>
          </p:cNvPr>
          <p:cNvSpPr/>
          <p:nvPr userDrawn="1"/>
        </p:nvSpPr>
        <p:spPr>
          <a:xfrm>
            <a:off x="633377" y="0"/>
            <a:ext cx="8613939" cy="78538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2">
            <a:extLst>
              <a:ext uri="{FF2B5EF4-FFF2-40B4-BE49-F238E27FC236}">
                <a16:creationId xmlns:a16="http://schemas.microsoft.com/office/drawing/2014/main" id="{47FA71C9-AC05-46E9-ABCF-5F0453900FBA}"/>
              </a:ext>
            </a:extLst>
          </p:cNvPr>
          <p:cNvSpPr>
            <a:spLocks noGrp="1"/>
          </p:cNvSpPr>
          <p:nvPr>
            <p:ph type="pic" sz="quarter" idx="10"/>
          </p:nvPr>
        </p:nvSpPr>
        <p:spPr>
          <a:xfrm>
            <a:off x="633413" y="0"/>
            <a:ext cx="8613775" cy="7853363"/>
          </a:xfrm>
          <a:prstGeom prst="rect">
            <a:avLst/>
          </a:prstGeom>
        </p:spPr>
        <p:txBody>
          <a:bodyPr/>
          <a:lstStyle>
            <a:lvl1pPr marL="0" indent="0">
              <a:buNone/>
              <a:defRPr sz="2700"/>
            </a:lvl1pPr>
          </a:lstStyle>
          <a:p>
            <a:endParaRPr lang="en-US" dirty="0"/>
          </a:p>
        </p:txBody>
      </p:sp>
      <p:pic>
        <p:nvPicPr>
          <p:cNvPr id="103" name="Graphic 102">
            <a:extLst>
              <a:ext uri="{FF2B5EF4-FFF2-40B4-BE49-F238E27FC236}">
                <a16:creationId xmlns:a16="http://schemas.microsoft.com/office/drawing/2014/main" id="{68A6AB65-5184-4712-8646-55DF2AD0E9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7868280"/>
            <a:ext cx="24387175" cy="10974229"/>
          </a:xfrm>
          <a:prstGeom prst="rect">
            <a:avLst/>
          </a:prstGeom>
        </p:spPr>
      </p:pic>
      <p:sp>
        <p:nvSpPr>
          <p:cNvPr id="34" name="Text Placeholder 2">
            <a:extLst>
              <a:ext uri="{FF2B5EF4-FFF2-40B4-BE49-F238E27FC236}">
                <a16:creationId xmlns:a16="http://schemas.microsoft.com/office/drawing/2014/main" id="{FDB12B90-2118-4407-93CF-8148C8272E34}"/>
              </a:ext>
            </a:extLst>
          </p:cNvPr>
          <p:cNvSpPr>
            <a:spLocks noGrp="1"/>
          </p:cNvSpPr>
          <p:nvPr>
            <p:ph type="body" sz="quarter" idx="20" hasCustomPrompt="1"/>
          </p:nvPr>
        </p:nvSpPr>
        <p:spPr>
          <a:xfrm>
            <a:off x="10411648" y="3273973"/>
            <a:ext cx="12709610" cy="42144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 and more recently with desktop publishing software like Aldus PageMaker.</a:t>
            </a:r>
            <a:endParaRPr lang="en-US" sz="2700" dirty="0">
              <a:latin typeface="Poppins SemiBold" panose="00000700000000000000" pitchFamily="2" charset="0"/>
              <a:cs typeface="Poppins" panose="00000500000000000000" pitchFamily="2" charset="0"/>
            </a:endParaRPr>
          </a:p>
        </p:txBody>
      </p:sp>
      <p:sp>
        <p:nvSpPr>
          <p:cNvPr id="3" name="Text Placeholder 2">
            <a:extLst>
              <a:ext uri="{FF2B5EF4-FFF2-40B4-BE49-F238E27FC236}">
                <a16:creationId xmlns:a16="http://schemas.microsoft.com/office/drawing/2014/main" id="{434B4F8A-ECDD-4026-B8D7-28909A7CB8E8}"/>
              </a:ext>
            </a:extLst>
          </p:cNvPr>
          <p:cNvSpPr>
            <a:spLocks noGrp="1"/>
          </p:cNvSpPr>
          <p:nvPr>
            <p:ph type="body" sz="quarter" idx="21" hasCustomPrompt="1"/>
          </p:nvPr>
        </p:nvSpPr>
        <p:spPr>
          <a:xfrm>
            <a:off x="1792925"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37" name="Text Placeholder 22">
            <a:extLst>
              <a:ext uri="{FF2B5EF4-FFF2-40B4-BE49-F238E27FC236}">
                <a16:creationId xmlns:a16="http://schemas.microsoft.com/office/drawing/2014/main" id="{656FC39D-D302-4883-814C-83D33FE874EC}"/>
              </a:ext>
            </a:extLst>
          </p:cNvPr>
          <p:cNvSpPr>
            <a:spLocks noGrp="1"/>
          </p:cNvSpPr>
          <p:nvPr>
            <p:ph type="body" sz="quarter" idx="22" hasCustomPrompt="1"/>
          </p:nvPr>
        </p:nvSpPr>
        <p:spPr>
          <a:xfrm>
            <a:off x="1792925"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38" name="Text Placeholder 2">
            <a:extLst>
              <a:ext uri="{FF2B5EF4-FFF2-40B4-BE49-F238E27FC236}">
                <a16:creationId xmlns:a16="http://schemas.microsoft.com/office/drawing/2014/main" id="{7B9D20CA-8D19-493D-94E6-45159D4123C8}"/>
              </a:ext>
            </a:extLst>
          </p:cNvPr>
          <p:cNvSpPr>
            <a:spLocks noGrp="1"/>
          </p:cNvSpPr>
          <p:nvPr>
            <p:ph type="body" sz="quarter" idx="23" hasCustomPrompt="1"/>
          </p:nvPr>
        </p:nvSpPr>
        <p:spPr>
          <a:xfrm>
            <a:off x="7472374"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39" name="Text Placeholder 22">
            <a:extLst>
              <a:ext uri="{FF2B5EF4-FFF2-40B4-BE49-F238E27FC236}">
                <a16:creationId xmlns:a16="http://schemas.microsoft.com/office/drawing/2014/main" id="{7AB37C43-7F48-4806-848D-D49033E878F9}"/>
              </a:ext>
            </a:extLst>
          </p:cNvPr>
          <p:cNvSpPr>
            <a:spLocks noGrp="1"/>
          </p:cNvSpPr>
          <p:nvPr>
            <p:ph type="body" sz="quarter" idx="24" hasCustomPrompt="1"/>
          </p:nvPr>
        </p:nvSpPr>
        <p:spPr>
          <a:xfrm>
            <a:off x="7472374"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40" name="Text Placeholder 2">
            <a:extLst>
              <a:ext uri="{FF2B5EF4-FFF2-40B4-BE49-F238E27FC236}">
                <a16:creationId xmlns:a16="http://schemas.microsoft.com/office/drawing/2014/main" id="{DAD7007D-AFDC-4253-989F-F0E210DE5603}"/>
              </a:ext>
            </a:extLst>
          </p:cNvPr>
          <p:cNvSpPr>
            <a:spLocks noGrp="1"/>
          </p:cNvSpPr>
          <p:nvPr>
            <p:ph type="body" sz="quarter" idx="25" hasCustomPrompt="1"/>
          </p:nvPr>
        </p:nvSpPr>
        <p:spPr>
          <a:xfrm>
            <a:off x="13202831"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41" name="Text Placeholder 22">
            <a:extLst>
              <a:ext uri="{FF2B5EF4-FFF2-40B4-BE49-F238E27FC236}">
                <a16:creationId xmlns:a16="http://schemas.microsoft.com/office/drawing/2014/main" id="{8D33DADF-06F1-449D-B5AE-597E1A6B97D9}"/>
              </a:ext>
            </a:extLst>
          </p:cNvPr>
          <p:cNvSpPr>
            <a:spLocks noGrp="1"/>
          </p:cNvSpPr>
          <p:nvPr>
            <p:ph type="body" sz="quarter" idx="26" hasCustomPrompt="1"/>
          </p:nvPr>
        </p:nvSpPr>
        <p:spPr>
          <a:xfrm>
            <a:off x="13202831"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45" name="Text Placeholder 2">
            <a:extLst>
              <a:ext uri="{FF2B5EF4-FFF2-40B4-BE49-F238E27FC236}">
                <a16:creationId xmlns:a16="http://schemas.microsoft.com/office/drawing/2014/main" id="{F03C09BD-0C65-40F2-8703-60714A30F4A6}"/>
              </a:ext>
            </a:extLst>
          </p:cNvPr>
          <p:cNvSpPr>
            <a:spLocks noGrp="1"/>
          </p:cNvSpPr>
          <p:nvPr>
            <p:ph type="body" sz="quarter" idx="27" hasCustomPrompt="1"/>
          </p:nvPr>
        </p:nvSpPr>
        <p:spPr>
          <a:xfrm>
            <a:off x="18933288"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46" name="Text Placeholder 22">
            <a:extLst>
              <a:ext uri="{FF2B5EF4-FFF2-40B4-BE49-F238E27FC236}">
                <a16:creationId xmlns:a16="http://schemas.microsoft.com/office/drawing/2014/main" id="{918998CA-B12F-469C-8C9D-99DFE379E4BE}"/>
              </a:ext>
            </a:extLst>
          </p:cNvPr>
          <p:cNvSpPr>
            <a:spLocks noGrp="1"/>
          </p:cNvSpPr>
          <p:nvPr>
            <p:ph type="body" sz="quarter" idx="28" hasCustomPrompt="1"/>
          </p:nvPr>
        </p:nvSpPr>
        <p:spPr>
          <a:xfrm>
            <a:off x="18933288"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51" name="Text Placeholder 2">
            <a:extLst>
              <a:ext uri="{FF2B5EF4-FFF2-40B4-BE49-F238E27FC236}">
                <a16:creationId xmlns:a16="http://schemas.microsoft.com/office/drawing/2014/main" id="{E6EC7EFF-C1BF-4240-8F4C-05E3ABA0AD23}"/>
              </a:ext>
            </a:extLst>
          </p:cNvPr>
          <p:cNvSpPr>
            <a:spLocks noGrp="1"/>
          </p:cNvSpPr>
          <p:nvPr>
            <p:ph type="body" sz="quarter" idx="33" hasCustomPrompt="1"/>
          </p:nvPr>
        </p:nvSpPr>
        <p:spPr>
          <a:xfrm>
            <a:off x="1792925"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52" name="Text Placeholder 22">
            <a:extLst>
              <a:ext uri="{FF2B5EF4-FFF2-40B4-BE49-F238E27FC236}">
                <a16:creationId xmlns:a16="http://schemas.microsoft.com/office/drawing/2014/main" id="{78603AA8-DA69-4F07-AF06-4F1F1B35BC02}"/>
              </a:ext>
            </a:extLst>
          </p:cNvPr>
          <p:cNvSpPr>
            <a:spLocks noGrp="1"/>
          </p:cNvSpPr>
          <p:nvPr>
            <p:ph type="body" sz="quarter" idx="34" hasCustomPrompt="1"/>
          </p:nvPr>
        </p:nvSpPr>
        <p:spPr>
          <a:xfrm>
            <a:off x="1792925"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53" name="Text Placeholder 2">
            <a:extLst>
              <a:ext uri="{FF2B5EF4-FFF2-40B4-BE49-F238E27FC236}">
                <a16:creationId xmlns:a16="http://schemas.microsoft.com/office/drawing/2014/main" id="{DE7E392E-C9CC-4562-8E4A-6F57A85E741B}"/>
              </a:ext>
            </a:extLst>
          </p:cNvPr>
          <p:cNvSpPr>
            <a:spLocks noGrp="1"/>
          </p:cNvSpPr>
          <p:nvPr>
            <p:ph type="body" sz="quarter" idx="35" hasCustomPrompt="1"/>
          </p:nvPr>
        </p:nvSpPr>
        <p:spPr>
          <a:xfrm>
            <a:off x="7472374"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54" name="Text Placeholder 22">
            <a:extLst>
              <a:ext uri="{FF2B5EF4-FFF2-40B4-BE49-F238E27FC236}">
                <a16:creationId xmlns:a16="http://schemas.microsoft.com/office/drawing/2014/main" id="{69706A7C-8AAF-47F0-849D-3332FC41B2DD}"/>
              </a:ext>
            </a:extLst>
          </p:cNvPr>
          <p:cNvSpPr>
            <a:spLocks noGrp="1"/>
          </p:cNvSpPr>
          <p:nvPr>
            <p:ph type="body" sz="quarter" idx="36" hasCustomPrompt="1"/>
          </p:nvPr>
        </p:nvSpPr>
        <p:spPr>
          <a:xfrm>
            <a:off x="7472374"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55" name="Text Placeholder 2">
            <a:extLst>
              <a:ext uri="{FF2B5EF4-FFF2-40B4-BE49-F238E27FC236}">
                <a16:creationId xmlns:a16="http://schemas.microsoft.com/office/drawing/2014/main" id="{A5856C24-A64E-484F-B888-E109FE633303}"/>
              </a:ext>
            </a:extLst>
          </p:cNvPr>
          <p:cNvSpPr>
            <a:spLocks noGrp="1"/>
          </p:cNvSpPr>
          <p:nvPr>
            <p:ph type="body" sz="quarter" idx="37" hasCustomPrompt="1"/>
          </p:nvPr>
        </p:nvSpPr>
        <p:spPr>
          <a:xfrm>
            <a:off x="13202831"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56" name="Text Placeholder 22">
            <a:extLst>
              <a:ext uri="{FF2B5EF4-FFF2-40B4-BE49-F238E27FC236}">
                <a16:creationId xmlns:a16="http://schemas.microsoft.com/office/drawing/2014/main" id="{6AE7E742-FE74-4B54-9F23-E4565BBDC727}"/>
              </a:ext>
            </a:extLst>
          </p:cNvPr>
          <p:cNvSpPr>
            <a:spLocks noGrp="1"/>
          </p:cNvSpPr>
          <p:nvPr>
            <p:ph type="body" sz="quarter" idx="38" hasCustomPrompt="1"/>
          </p:nvPr>
        </p:nvSpPr>
        <p:spPr>
          <a:xfrm>
            <a:off x="13202831"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57" name="Text Placeholder 2">
            <a:extLst>
              <a:ext uri="{FF2B5EF4-FFF2-40B4-BE49-F238E27FC236}">
                <a16:creationId xmlns:a16="http://schemas.microsoft.com/office/drawing/2014/main" id="{91F3E122-D6C1-4919-95F9-111C49988C25}"/>
              </a:ext>
            </a:extLst>
          </p:cNvPr>
          <p:cNvSpPr>
            <a:spLocks noGrp="1"/>
          </p:cNvSpPr>
          <p:nvPr>
            <p:ph type="body" sz="quarter" idx="39" hasCustomPrompt="1"/>
          </p:nvPr>
        </p:nvSpPr>
        <p:spPr>
          <a:xfrm>
            <a:off x="18933288"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dirty="0"/>
              <a:t>Lorem Ipsum</a:t>
            </a:r>
          </a:p>
          <a:p>
            <a:pPr lvl="0"/>
            <a:endParaRPr lang="en-US" dirty="0"/>
          </a:p>
        </p:txBody>
      </p:sp>
      <p:sp>
        <p:nvSpPr>
          <p:cNvPr id="58" name="Text Placeholder 22">
            <a:extLst>
              <a:ext uri="{FF2B5EF4-FFF2-40B4-BE49-F238E27FC236}">
                <a16:creationId xmlns:a16="http://schemas.microsoft.com/office/drawing/2014/main" id="{D7E65A2E-6592-4404-B31F-DF14E4E3FFB3}"/>
              </a:ext>
            </a:extLst>
          </p:cNvPr>
          <p:cNvSpPr>
            <a:spLocks noGrp="1"/>
          </p:cNvSpPr>
          <p:nvPr>
            <p:ph type="body" sz="quarter" idx="40" hasCustomPrompt="1"/>
          </p:nvPr>
        </p:nvSpPr>
        <p:spPr>
          <a:xfrm>
            <a:off x="18933288"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dirty="0"/>
              <a:t>Subtitle</a:t>
            </a:r>
          </a:p>
        </p:txBody>
      </p:sp>
      <p:sp>
        <p:nvSpPr>
          <p:cNvPr id="59" name="Text Placeholder 46">
            <a:extLst>
              <a:ext uri="{FF2B5EF4-FFF2-40B4-BE49-F238E27FC236}">
                <a16:creationId xmlns:a16="http://schemas.microsoft.com/office/drawing/2014/main" id="{5A15D754-CE56-4E0B-A785-29FFD8D2E256}"/>
              </a:ext>
            </a:extLst>
          </p:cNvPr>
          <p:cNvSpPr>
            <a:spLocks noGrp="1"/>
          </p:cNvSpPr>
          <p:nvPr>
            <p:ph type="body" sz="quarter" idx="41" hasCustomPrompt="1"/>
          </p:nvPr>
        </p:nvSpPr>
        <p:spPr>
          <a:xfrm>
            <a:off x="10411648" y="1487398"/>
            <a:ext cx="1021873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
        <p:nvSpPr>
          <p:cNvPr id="61" name="Picture Placeholder 26">
            <a:extLst>
              <a:ext uri="{FF2B5EF4-FFF2-40B4-BE49-F238E27FC236}">
                <a16:creationId xmlns:a16="http://schemas.microsoft.com/office/drawing/2014/main" id="{27E0F910-D3E9-4781-AFB7-06278CDF218A}"/>
              </a:ext>
            </a:extLst>
          </p:cNvPr>
          <p:cNvSpPr>
            <a:spLocks noGrp="1"/>
          </p:cNvSpPr>
          <p:nvPr>
            <p:ph type="pic" sz="quarter" idx="42" hasCustomPrompt="1"/>
          </p:nvPr>
        </p:nvSpPr>
        <p:spPr>
          <a:xfrm>
            <a:off x="12707317" y="9557272"/>
            <a:ext cx="290053" cy="304852"/>
          </a:xfrm>
          <a:prstGeom prst="rect">
            <a:avLst/>
          </a:prstGeom>
        </p:spPr>
        <p:txBody>
          <a:bodyPr/>
          <a:lstStyle>
            <a:lvl1pPr marL="0" indent="0">
              <a:buNone/>
              <a:defRPr sz="1000"/>
            </a:lvl1pPr>
          </a:lstStyle>
          <a:p>
            <a:r>
              <a:rPr lang="en-US" dirty="0"/>
              <a:t>icons</a:t>
            </a:r>
          </a:p>
        </p:txBody>
      </p:sp>
      <p:sp>
        <p:nvSpPr>
          <p:cNvPr id="63" name="Picture Placeholder 26">
            <a:extLst>
              <a:ext uri="{FF2B5EF4-FFF2-40B4-BE49-F238E27FC236}">
                <a16:creationId xmlns:a16="http://schemas.microsoft.com/office/drawing/2014/main" id="{E252AF09-454A-4537-BBAF-FE5186F442A5}"/>
              </a:ext>
            </a:extLst>
          </p:cNvPr>
          <p:cNvSpPr>
            <a:spLocks noGrp="1"/>
          </p:cNvSpPr>
          <p:nvPr>
            <p:ph type="pic" sz="quarter" idx="43" hasCustomPrompt="1"/>
          </p:nvPr>
        </p:nvSpPr>
        <p:spPr>
          <a:xfrm>
            <a:off x="18444649" y="9557272"/>
            <a:ext cx="290053" cy="304852"/>
          </a:xfrm>
          <a:prstGeom prst="rect">
            <a:avLst/>
          </a:prstGeom>
        </p:spPr>
        <p:txBody>
          <a:bodyPr/>
          <a:lstStyle>
            <a:lvl1pPr marL="0" indent="0">
              <a:buNone/>
              <a:defRPr sz="1000"/>
            </a:lvl1pPr>
          </a:lstStyle>
          <a:p>
            <a:r>
              <a:rPr lang="en-US" dirty="0"/>
              <a:t>icons</a:t>
            </a:r>
          </a:p>
        </p:txBody>
      </p:sp>
      <p:sp>
        <p:nvSpPr>
          <p:cNvPr id="66" name="Picture Placeholder 26">
            <a:extLst>
              <a:ext uri="{FF2B5EF4-FFF2-40B4-BE49-F238E27FC236}">
                <a16:creationId xmlns:a16="http://schemas.microsoft.com/office/drawing/2014/main" id="{7764FA1D-31C6-4546-9736-737BFDDE2955}"/>
              </a:ext>
            </a:extLst>
          </p:cNvPr>
          <p:cNvSpPr>
            <a:spLocks noGrp="1"/>
          </p:cNvSpPr>
          <p:nvPr>
            <p:ph type="pic" sz="quarter" idx="44" hasCustomPrompt="1"/>
          </p:nvPr>
        </p:nvSpPr>
        <p:spPr>
          <a:xfrm>
            <a:off x="12707317" y="14146686"/>
            <a:ext cx="290053" cy="304852"/>
          </a:xfrm>
          <a:prstGeom prst="rect">
            <a:avLst/>
          </a:prstGeom>
        </p:spPr>
        <p:txBody>
          <a:bodyPr/>
          <a:lstStyle>
            <a:lvl1pPr marL="0" indent="0">
              <a:buNone/>
              <a:defRPr sz="1000"/>
            </a:lvl1pPr>
          </a:lstStyle>
          <a:p>
            <a:r>
              <a:rPr lang="en-US" dirty="0"/>
              <a:t>icons</a:t>
            </a:r>
          </a:p>
        </p:txBody>
      </p:sp>
      <p:sp>
        <p:nvSpPr>
          <p:cNvPr id="67" name="Picture Placeholder 26">
            <a:extLst>
              <a:ext uri="{FF2B5EF4-FFF2-40B4-BE49-F238E27FC236}">
                <a16:creationId xmlns:a16="http://schemas.microsoft.com/office/drawing/2014/main" id="{3821BE09-8FD1-48E0-BF09-F11B0C34AEA5}"/>
              </a:ext>
            </a:extLst>
          </p:cNvPr>
          <p:cNvSpPr>
            <a:spLocks noGrp="1"/>
          </p:cNvSpPr>
          <p:nvPr>
            <p:ph type="pic" sz="quarter" idx="45" hasCustomPrompt="1"/>
          </p:nvPr>
        </p:nvSpPr>
        <p:spPr>
          <a:xfrm>
            <a:off x="18444649" y="14146686"/>
            <a:ext cx="290053" cy="304852"/>
          </a:xfrm>
          <a:prstGeom prst="rect">
            <a:avLst/>
          </a:prstGeom>
        </p:spPr>
        <p:txBody>
          <a:bodyPr/>
          <a:lstStyle>
            <a:lvl1pPr marL="0" indent="0">
              <a:buNone/>
              <a:defRPr sz="1000"/>
            </a:lvl1pPr>
          </a:lstStyle>
          <a:p>
            <a:r>
              <a:rPr lang="en-US" dirty="0"/>
              <a:t>icons</a:t>
            </a:r>
          </a:p>
        </p:txBody>
      </p:sp>
      <p:sp>
        <p:nvSpPr>
          <p:cNvPr id="68" name="Picture Placeholder 26">
            <a:extLst>
              <a:ext uri="{FF2B5EF4-FFF2-40B4-BE49-F238E27FC236}">
                <a16:creationId xmlns:a16="http://schemas.microsoft.com/office/drawing/2014/main" id="{FFC8627D-290B-4C43-85FC-5007F980B967}"/>
              </a:ext>
            </a:extLst>
          </p:cNvPr>
          <p:cNvSpPr>
            <a:spLocks noGrp="1"/>
          </p:cNvSpPr>
          <p:nvPr>
            <p:ph type="pic" sz="quarter" idx="46" hasCustomPrompt="1"/>
          </p:nvPr>
        </p:nvSpPr>
        <p:spPr>
          <a:xfrm>
            <a:off x="1297411" y="9557272"/>
            <a:ext cx="290053" cy="304852"/>
          </a:xfrm>
          <a:prstGeom prst="rect">
            <a:avLst/>
          </a:prstGeom>
        </p:spPr>
        <p:txBody>
          <a:bodyPr/>
          <a:lstStyle>
            <a:lvl1pPr marL="0" indent="0">
              <a:buNone/>
              <a:defRPr sz="1000"/>
            </a:lvl1pPr>
          </a:lstStyle>
          <a:p>
            <a:r>
              <a:rPr lang="en-US" dirty="0"/>
              <a:t>icons</a:t>
            </a:r>
          </a:p>
        </p:txBody>
      </p:sp>
      <p:sp>
        <p:nvSpPr>
          <p:cNvPr id="69" name="Picture Placeholder 26">
            <a:extLst>
              <a:ext uri="{FF2B5EF4-FFF2-40B4-BE49-F238E27FC236}">
                <a16:creationId xmlns:a16="http://schemas.microsoft.com/office/drawing/2014/main" id="{C273E604-2AB3-404A-9AE8-E5DEABCE288D}"/>
              </a:ext>
            </a:extLst>
          </p:cNvPr>
          <p:cNvSpPr>
            <a:spLocks noGrp="1"/>
          </p:cNvSpPr>
          <p:nvPr>
            <p:ph type="pic" sz="quarter" idx="47" hasCustomPrompt="1"/>
          </p:nvPr>
        </p:nvSpPr>
        <p:spPr>
          <a:xfrm>
            <a:off x="6969985" y="9557272"/>
            <a:ext cx="290053" cy="304852"/>
          </a:xfrm>
          <a:prstGeom prst="rect">
            <a:avLst/>
          </a:prstGeom>
        </p:spPr>
        <p:txBody>
          <a:bodyPr/>
          <a:lstStyle>
            <a:lvl1pPr marL="0" indent="0">
              <a:buNone/>
              <a:defRPr sz="1000"/>
            </a:lvl1pPr>
          </a:lstStyle>
          <a:p>
            <a:r>
              <a:rPr lang="en-US" dirty="0"/>
              <a:t>icons</a:t>
            </a:r>
          </a:p>
        </p:txBody>
      </p:sp>
      <p:sp>
        <p:nvSpPr>
          <p:cNvPr id="70" name="Picture Placeholder 26">
            <a:extLst>
              <a:ext uri="{FF2B5EF4-FFF2-40B4-BE49-F238E27FC236}">
                <a16:creationId xmlns:a16="http://schemas.microsoft.com/office/drawing/2014/main" id="{00572D2A-B182-461E-ABA9-B6A0B5E78DA2}"/>
              </a:ext>
            </a:extLst>
          </p:cNvPr>
          <p:cNvSpPr>
            <a:spLocks noGrp="1"/>
          </p:cNvSpPr>
          <p:nvPr>
            <p:ph type="pic" sz="quarter" idx="48" hasCustomPrompt="1"/>
          </p:nvPr>
        </p:nvSpPr>
        <p:spPr>
          <a:xfrm>
            <a:off x="1297411" y="14146686"/>
            <a:ext cx="290053" cy="304852"/>
          </a:xfrm>
          <a:prstGeom prst="rect">
            <a:avLst/>
          </a:prstGeom>
        </p:spPr>
        <p:txBody>
          <a:bodyPr/>
          <a:lstStyle>
            <a:lvl1pPr marL="0" indent="0">
              <a:buNone/>
              <a:defRPr sz="1000"/>
            </a:lvl1pPr>
          </a:lstStyle>
          <a:p>
            <a:r>
              <a:rPr lang="en-US" dirty="0"/>
              <a:t>icons</a:t>
            </a:r>
          </a:p>
        </p:txBody>
      </p:sp>
      <p:sp>
        <p:nvSpPr>
          <p:cNvPr id="71" name="Picture Placeholder 26">
            <a:extLst>
              <a:ext uri="{FF2B5EF4-FFF2-40B4-BE49-F238E27FC236}">
                <a16:creationId xmlns:a16="http://schemas.microsoft.com/office/drawing/2014/main" id="{06217861-350B-4286-BA0D-DFF06FBAEEE5}"/>
              </a:ext>
            </a:extLst>
          </p:cNvPr>
          <p:cNvSpPr>
            <a:spLocks noGrp="1"/>
          </p:cNvSpPr>
          <p:nvPr>
            <p:ph type="pic" sz="quarter" idx="49" hasCustomPrompt="1"/>
          </p:nvPr>
        </p:nvSpPr>
        <p:spPr>
          <a:xfrm>
            <a:off x="6969985" y="14146686"/>
            <a:ext cx="290053" cy="304852"/>
          </a:xfrm>
          <a:prstGeom prst="rect">
            <a:avLst/>
          </a:prstGeom>
        </p:spPr>
        <p:txBody>
          <a:bodyPr/>
          <a:lstStyle>
            <a:lvl1pPr marL="0" indent="0">
              <a:buNone/>
              <a:defRPr sz="1000"/>
            </a:lvl1pPr>
          </a:lstStyle>
          <a:p>
            <a:r>
              <a:rPr lang="en-US" dirty="0"/>
              <a:t>icons</a:t>
            </a:r>
          </a:p>
        </p:txBody>
      </p:sp>
      <p:sp>
        <p:nvSpPr>
          <p:cNvPr id="33" name="Slide Number Placeholder 5">
            <a:extLst>
              <a:ext uri="{FF2B5EF4-FFF2-40B4-BE49-F238E27FC236}">
                <a16:creationId xmlns:a16="http://schemas.microsoft.com/office/drawing/2014/main" id="{A68A80FC-D63E-D94B-8C4A-5E11AD73BE5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35" name="Oval 34">
            <a:extLst>
              <a:ext uri="{FF2B5EF4-FFF2-40B4-BE49-F238E27FC236}">
                <a16:creationId xmlns:a16="http://schemas.microsoft.com/office/drawing/2014/main" id="{374FB976-108B-9E4F-8557-34736F3B4EA2}"/>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F84CA82-DA2F-4752-86C1-3DBDC6558CCE}"/>
              </a:ext>
            </a:extLst>
          </p:cNvPr>
          <p:cNvSpPr/>
          <p:nvPr userDrawn="1"/>
        </p:nvSpPr>
        <p:spPr>
          <a:xfrm>
            <a:off x="0" y="0"/>
            <a:ext cx="24387548" cy="9246945"/>
          </a:xfrm>
          <a:custGeom>
            <a:avLst/>
            <a:gdLst>
              <a:gd name="connsiteX0" fmla="*/ 0 w 24387548"/>
              <a:gd name="connsiteY0" fmla="*/ 0 h 9246945"/>
              <a:gd name="connsiteX1" fmla="*/ 24387548 w 24387548"/>
              <a:gd name="connsiteY1" fmla="*/ 0 h 9246945"/>
              <a:gd name="connsiteX2" fmla="*/ 24387548 w 24387548"/>
              <a:gd name="connsiteY2" fmla="*/ 9246945 h 9246945"/>
              <a:gd name="connsiteX3" fmla="*/ 0 w 24387548"/>
              <a:gd name="connsiteY3" fmla="*/ 9246945 h 9246945"/>
            </a:gdLst>
            <a:ahLst/>
            <a:cxnLst>
              <a:cxn ang="0">
                <a:pos x="connsiteX0" y="connsiteY0"/>
              </a:cxn>
              <a:cxn ang="0">
                <a:pos x="connsiteX1" y="connsiteY1"/>
              </a:cxn>
              <a:cxn ang="0">
                <a:pos x="connsiteX2" y="connsiteY2"/>
              </a:cxn>
              <a:cxn ang="0">
                <a:pos x="connsiteX3" y="connsiteY3"/>
              </a:cxn>
            </a:cxnLst>
            <a:rect l="l" t="t" r="r" b="b"/>
            <a:pathLst>
              <a:path w="24387548" h="9246945">
                <a:moveTo>
                  <a:pt x="0" y="0"/>
                </a:moveTo>
                <a:lnTo>
                  <a:pt x="24387548" y="0"/>
                </a:lnTo>
                <a:lnTo>
                  <a:pt x="24387548" y="9246945"/>
                </a:lnTo>
                <a:lnTo>
                  <a:pt x="0" y="9246945"/>
                </a:lnTo>
                <a:close/>
              </a:path>
            </a:pathLst>
          </a:custGeom>
          <a:solidFill>
            <a:srgbClr val="F8F8F8"/>
          </a:solidFill>
          <a:ln w="1270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79ED421-782C-4864-AD0E-A56FFCE7188F}"/>
              </a:ext>
            </a:extLst>
          </p:cNvPr>
          <p:cNvSpPr/>
          <p:nvPr userDrawn="1"/>
        </p:nvSpPr>
        <p:spPr>
          <a:xfrm>
            <a:off x="4879288"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A55B454-8F80-4847-9671-201083CFF4CD}"/>
              </a:ext>
            </a:extLst>
          </p:cNvPr>
          <p:cNvSpPr/>
          <p:nvPr userDrawn="1"/>
        </p:nvSpPr>
        <p:spPr>
          <a:xfrm>
            <a:off x="4971249"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3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3"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F48D387-CBDF-413A-9245-B04531CBBEC5}"/>
              </a:ext>
            </a:extLst>
          </p:cNvPr>
          <p:cNvSpPr/>
          <p:nvPr userDrawn="1"/>
        </p:nvSpPr>
        <p:spPr>
          <a:xfrm>
            <a:off x="7922396" y="10809272"/>
            <a:ext cx="747631" cy="747630"/>
          </a:xfrm>
          <a:custGeom>
            <a:avLst/>
            <a:gdLst>
              <a:gd name="connsiteX0" fmla="*/ 76211 w 747631"/>
              <a:gd name="connsiteY0" fmla="*/ 0 h 747630"/>
              <a:gd name="connsiteX1" fmla="*/ 0 w 747631"/>
              <a:gd name="connsiteY1" fmla="*/ 76211 h 747630"/>
              <a:gd name="connsiteX2" fmla="*/ 0 w 747631"/>
              <a:gd name="connsiteY2" fmla="*/ 671420 h 747630"/>
              <a:gd name="connsiteX3" fmla="*/ 76211 w 747631"/>
              <a:gd name="connsiteY3" fmla="*/ 747631 h 747630"/>
              <a:gd name="connsiteX4" fmla="*/ 671420 w 747631"/>
              <a:gd name="connsiteY4" fmla="*/ 747631 h 747630"/>
              <a:gd name="connsiteX5" fmla="*/ 747631 w 747631"/>
              <a:gd name="connsiteY5" fmla="*/ 671420 h 747630"/>
              <a:gd name="connsiteX6" fmla="*/ 747631 w 747631"/>
              <a:gd name="connsiteY6" fmla="*/ 76211 h 747630"/>
              <a:gd name="connsiteX7" fmla="*/ 671420 w 747631"/>
              <a:gd name="connsiteY7" fmla="*/ 0 h 747630"/>
              <a:gd name="connsiteX8" fmla="*/ 76211 w 747631"/>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1"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2A05E50-F247-42D2-8AD9-4FB1231D1D28}"/>
              </a:ext>
            </a:extLst>
          </p:cNvPr>
          <p:cNvSpPr/>
          <p:nvPr userDrawn="1"/>
        </p:nvSpPr>
        <p:spPr>
          <a:xfrm>
            <a:off x="8014358"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3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3"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D0C5B0-7A33-4E6C-A50D-99BB669EB5F0}"/>
              </a:ext>
            </a:extLst>
          </p:cNvPr>
          <p:cNvSpPr/>
          <p:nvPr userDrawn="1"/>
        </p:nvSpPr>
        <p:spPr>
          <a:xfrm>
            <a:off x="6908027"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9BCD65B-3A9F-4891-A85B-86732A5A193A}"/>
              </a:ext>
            </a:extLst>
          </p:cNvPr>
          <p:cNvSpPr/>
          <p:nvPr userDrawn="1"/>
        </p:nvSpPr>
        <p:spPr>
          <a:xfrm>
            <a:off x="6999988" y="10907330"/>
            <a:ext cx="563708" cy="562565"/>
          </a:xfrm>
          <a:custGeom>
            <a:avLst/>
            <a:gdLst>
              <a:gd name="connsiteX0" fmla="*/ 281854 w 563708"/>
              <a:gd name="connsiteY0" fmla="*/ 0 h 562565"/>
              <a:gd name="connsiteX1" fmla="*/ 190274 w 563708"/>
              <a:gd name="connsiteY1" fmla="*/ 178589 h 562565"/>
              <a:gd name="connsiteX2" fmla="*/ 0 w 563708"/>
              <a:gd name="connsiteY2" fmla="*/ 214789 h 562565"/>
              <a:gd name="connsiteX3" fmla="*/ 133624 w 563708"/>
              <a:gd name="connsiteY3" fmla="*/ 361495 h 562565"/>
              <a:gd name="connsiteX4" fmla="*/ 107712 w 563708"/>
              <a:gd name="connsiteY4" fmla="*/ 562565 h 562565"/>
              <a:gd name="connsiteX5" fmla="*/ 281854 w 563708"/>
              <a:gd name="connsiteY5" fmla="*/ 474415 h 562565"/>
              <a:gd name="connsiteX6" fmla="*/ 455997 w 563708"/>
              <a:gd name="connsiteY6" fmla="*/ 562565 h 562565"/>
              <a:gd name="connsiteX7" fmla="*/ 430085 w 563708"/>
              <a:gd name="connsiteY7" fmla="*/ 361495 h 562565"/>
              <a:gd name="connsiteX8" fmla="*/ 563708 w 563708"/>
              <a:gd name="connsiteY8" fmla="*/ 214789 h 562565"/>
              <a:gd name="connsiteX9" fmla="*/ 373435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4" y="178589"/>
                </a:lnTo>
                <a:lnTo>
                  <a:pt x="0" y="214789"/>
                </a:lnTo>
                <a:lnTo>
                  <a:pt x="133624" y="361495"/>
                </a:lnTo>
                <a:lnTo>
                  <a:pt x="107712" y="562565"/>
                </a:lnTo>
                <a:lnTo>
                  <a:pt x="281854" y="474415"/>
                </a:lnTo>
                <a:lnTo>
                  <a:pt x="455997" y="562565"/>
                </a:lnTo>
                <a:lnTo>
                  <a:pt x="430085" y="361495"/>
                </a:lnTo>
                <a:lnTo>
                  <a:pt x="563708" y="214789"/>
                </a:lnTo>
                <a:lnTo>
                  <a:pt x="373435" y="178589"/>
                </a:lnTo>
                <a:close/>
              </a:path>
            </a:pathLst>
          </a:custGeom>
          <a:solidFill>
            <a:srgbClr val="FFFFFF"/>
          </a:solid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C627A4-46C5-44D4-992D-4C1698302FD8}"/>
              </a:ext>
            </a:extLst>
          </p:cNvPr>
          <p:cNvSpPr/>
          <p:nvPr userDrawn="1"/>
        </p:nvSpPr>
        <p:spPr>
          <a:xfrm>
            <a:off x="5893657"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65F93ED-E3AE-4E49-B473-D1D1738253A1}"/>
              </a:ext>
            </a:extLst>
          </p:cNvPr>
          <p:cNvSpPr/>
          <p:nvPr userDrawn="1"/>
        </p:nvSpPr>
        <p:spPr>
          <a:xfrm>
            <a:off x="5985618" y="10907330"/>
            <a:ext cx="563708" cy="562565"/>
          </a:xfrm>
          <a:custGeom>
            <a:avLst/>
            <a:gdLst>
              <a:gd name="connsiteX0" fmla="*/ 281854 w 563708"/>
              <a:gd name="connsiteY0" fmla="*/ 0 h 562565"/>
              <a:gd name="connsiteX1" fmla="*/ 190274 w 563708"/>
              <a:gd name="connsiteY1" fmla="*/ 178589 h 562565"/>
              <a:gd name="connsiteX2" fmla="*/ 0 w 563708"/>
              <a:gd name="connsiteY2" fmla="*/ 214789 h 562565"/>
              <a:gd name="connsiteX3" fmla="*/ 133624 w 563708"/>
              <a:gd name="connsiteY3" fmla="*/ 361495 h 562565"/>
              <a:gd name="connsiteX4" fmla="*/ 107712 w 563708"/>
              <a:gd name="connsiteY4" fmla="*/ 562565 h 562565"/>
              <a:gd name="connsiteX5" fmla="*/ 281854 w 563708"/>
              <a:gd name="connsiteY5" fmla="*/ 474415 h 562565"/>
              <a:gd name="connsiteX6" fmla="*/ 455997 w 563708"/>
              <a:gd name="connsiteY6" fmla="*/ 562565 h 562565"/>
              <a:gd name="connsiteX7" fmla="*/ 430085 w 563708"/>
              <a:gd name="connsiteY7" fmla="*/ 361495 h 562565"/>
              <a:gd name="connsiteX8" fmla="*/ 563708 w 563708"/>
              <a:gd name="connsiteY8" fmla="*/ 214789 h 562565"/>
              <a:gd name="connsiteX9" fmla="*/ 373435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4" y="178589"/>
                </a:lnTo>
                <a:lnTo>
                  <a:pt x="0" y="214789"/>
                </a:lnTo>
                <a:lnTo>
                  <a:pt x="133624" y="361495"/>
                </a:lnTo>
                <a:lnTo>
                  <a:pt x="107712" y="562565"/>
                </a:lnTo>
                <a:lnTo>
                  <a:pt x="281854" y="474415"/>
                </a:lnTo>
                <a:lnTo>
                  <a:pt x="455997" y="562565"/>
                </a:lnTo>
                <a:lnTo>
                  <a:pt x="430085" y="361495"/>
                </a:lnTo>
                <a:lnTo>
                  <a:pt x="563708" y="214789"/>
                </a:lnTo>
                <a:lnTo>
                  <a:pt x="373435" y="178589"/>
                </a:lnTo>
                <a:close/>
              </a:path>
            </a:pathLst>
          </a:custGeom>
          <a:solidFill>
            <a:srgbClr val="FFFFFF"/>
          </a:solid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386979E-543B-4C35-A385-F1E876A45D05}"/>
              </a:ext>
            </a:extLst>
          </p:cNvPr>
          <p:cNvSpPr/>
          <p:nvPr userDrawn="1"/>
        </p:nvSpPr>
        <p:spPr>
          <a:xfrm>
            <a:off x="8936766"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1443413-F2CC-444C-A566-7157D6F0C20C}"/>
              </a:ext>
            </a:extLst>
          </p:cNvPr>
          <p:cNvSpPr/>
          <p:nvPr userDrawn="1"/>
        </p:nvSpPr>
        <p:spPr>
          <a:xfrm>
            <a:off x="9028727"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4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4"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7AAE06-7711-4AB7-A944-941AAEF7C490}"/>
              </a:ext>
            </a:extLst>
          </p:cNvPr>
          <p:cNvSpPr/>
          <p:nvPr userDrawn="1"/>
        </p:nvSpPr>
        <p:spPr>
          <a:xfrm>
            <a:off x="1538701" y="12158843"/>
            <a:ext cx="1498564" cy="1051713"/>
          </a:xfrm>
          <a:custGeom>
            <a:avLst/>
            <a:gdLst>
              <a:gd name="connsiteX0" fmla="*/ 1487259 w 1498564"/>
              <a:gd name="connsiteY0" fmla="*/ 0 h 1051713"/>
              <a:gd name="connsiteX1" fmla="*/ 1257229 w 1498564"/>
              <a:gd name="connsiteY1" fmla="*/ 97169 h 1051713"/>
              <a:gd name="connsiteX2" fmla="*/ 1053999 w 1498564"/>
              <a:gd name="connsiteY2" fmla="*/ 240065 h 1051713"/>
              <a:gd name="connsiteX3" fmla="*/ 910215 w 1498564"/>
              <a:gd name="connsiteY3" fmla="*/ 430593 h 1051713"/>
              <a:gd name="connsiteX4" fmla="*/ 854580 w 1498564"/>
              <a:gd name="connsiteY4" fmla="*/ 674468 h 1051713"/>
              <a:gd name="connsiteX5" fmla="*/ 933205 w 1498564"/>
              <a:gd name="connsiteY5" fmla="*/ 939301 h 1051713"/>
              <a:gd name="connsiteX6" fmla="*/ 1180383 w 1498564"/>
              <a:gd name="connsiteY6" fmla="*/ 1051714 h 1051713"/>
              <a:gd name="connsiteX7" fmla="*/ 1402665 w 1498564"/>
              <a:gd name="connsiteY7" fmla="*/ 975503 h 1051713"/>
              <a:gd name="connsiteX8" fmla="*/ 1498564 w 1498564"/>
              <a:gd name="connsiteY8" fmla="*/ 765921 h 1051713"/>
              <a:gd name="connsiteX9" fmla="*/ 1393139 w 1498564"/>
              <a:gd name="connsiteY9" fmla="*/ 535383 h 1051713"/>
              <a:gd name="connsiteX10" fmla="*/ 1138213 w 1498564"/>
              <a:gd name="connsiteY10" fmla="*/ 464887 h 1051713"/>
              <a:gd name="connsiteX11" fmla="*/ 1266628 w 1498564"/>
              <a:gd name="connsiteY11" fmla="*/ 249592 h 1051713"/>
              <a:gd name="connsiteX12" fmla="*/ 1487006 w 1498564"/>
              <a:gd name="connsiteY12" fmla="*/ 121937 h 1051713"/>
              <a:gd name="connsiteX13" fmla="*/ 1487006 w 1498564"/>
              <a:gd name="connsiteY13" fmla="*/ 0 h 1051713"/>
              <a:gd name="connsiteX14" fmla="*/ 632552 w 1498564"/>
              <a:gd name="connsiteY14" fmla="*/ 0 h 1051713"/>
              <a:gd name="connsiteX15" fmla="*/ 402522 w 1498564"/>
              <a:gd name="connsiteY15" fmla="*/ 97169 h 1051713"/>
              <a:gd name="connsiteX16" fmla="*/ 199419 w 1498564"/>
              <a:gd name="connsiteY16" fmla="*/ 240065 h 1051713"/>
              <a:gd name="connsiteX17" fmla="*/ 55634 w 1498564"/>
              <a:gd name="connsiteY17" fmla="*/ 430593 h 1051713"/>
              <a:gd name="connsiteX18" fmla="*/ 0 w 1498564"/>
              <a:gd name="connsiteY18" fmla="*/ 674468 h 1051713"/>
              <a:gd name="connsiteX19" fmla="*/ 78624 w 1498564"/>
              <a:gd name="connsiteY19" fmla="*/ 939301 h 1051713"/>
              <a:gd name="connsiteX20" fmla="*/ 325929 w 1498564"/>
              <a:gd name="connsiteY20" fmla="*/ 1051714 h 1051713"/>
              <a:gd name="connsiteX21" fmla="*/ 548212 w 1498564"/>
              <a:gd name="connsiteY21" fmla="*/ 975503 h 1051713"/>
              <a:gd name="connsiteX22" fmla="*/ 643984 w 1498564"/>
              <a:gd name="connsiteY22" fmla="*/ 765921 h 1051713"/>
              <a:gd name="connsiteX23" fmla="*/ 538558 w 1498564"/>
              <a:gd name="connsiteY23" fmla="*/ 535383 h 1051713"/>
              <a:gd name="connsiteX24" fmla="*/ 283632 w 1498564"/>
              <a:gd name="connsiteY24" fmla="*/ 464887 h 1051713"/>
              <a:gd name="connsiteX25" fmla="*/ 412048 w 1498564"/>
              <a:gd name="connsiteY25" fmla="*/ 249592 h 1051713"/>
              <a:gd name="connsiteX26" fmla="*/ 632425 w 1498564"/>
              <a:gd name="connsiteY26" fmla="*/ 121937 h 1051713"/>
              <a:gd name="connsiteX27" fmla="*/ 632425 w 1498564"/>
              <a:gd name="connsiteY27" fmla="*/ 0 h 105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8564" h="1051713">
                <a:moveTo>
                  <a:pt x="1487259" y="0"/>
                </a:moveTo>
                <a:cubicBezTo>
                  <a:pt x="1410540" y="25404"/>
                  <a:pt x="1333948" y="57793"/>
                  <a:pt x="1257229" y="97169"/>
                </a:cubicBezTo>
                <a:cubicBezTo>
                  <a:pt x="1180510" y="136545"/>
                  <a:pt x="1112809" y="184177"/>
                  <a:pt x="1053999" y="240065"/>
                </a:cubicBezTo>
                <a:cubicBezTo>
                  <a:pt x="995190" y="295953"/>
                  <a:pt x="947304" y="359462"/>
                  <a:pt x="910215" y="430593"/>
                </a:cubicBezTo>
                <a:cubicBezTo>
                  <a:pt x="873125" y="501723"/>
                  <a:pt x="854580" y="583015"/>
                  <a:pt x="854580" y="674468"/>
                </a:cubicBezTo>
                <a:cubicBezTo>
                  <a:pt x="854580" y="776083"/>
                  <a:pt x="880746" y="864489"/>
                  <a:pt x="933205" y="939301"/>
                </a:cubicBezTo>
                <a:cubicBezTo>
                  <a:pt x="985536" y="1014242"/>
                  <a:pt x="1067971" y="1051714"/>
                  <a:pt x="1180383" y="1051714"/>
                </a:cubicBezTo>
                <a:cubicBezTo>
                  <a:pt x="1264723" y="1051714"/>
                  <a:pt x="1338775" y="1026310"/>
                  <a:pt x="1402665" y="975503"/>
                </a:cubicBezTo>
                <a:cubicBezTo>
                  <a:pt x="1466556" y="924695"/>
                  <a:pt x="1498564" y="854835"/>
                  <a:pt x="1498564" y="765921"/>
                </a:cubicBezTo>
                <a:cubicBezTo>
                  <a:pt x="1498564" y="659226"/>
                  <a:pt x="1463380" y="582379"/>
                  <a:pt x="1393139" y="535383"/>
                </a:cubicBezTo>
                <a:cubicBezTo>
                  <a:pt x="1322771" y="488386"/>
                  <a:pt x="1237922" y="464887"/>
                  <a:pt x="1138213" y="464887"/>
                </a:cubicBezTo>
                <a:cubicBezTo>
                  <a:pt x="1156122" y="375974"/>
                  <a:pt x="1198928" y="304209"/>
                  <a:pt x="1266628" y="249592"/>
                </a:cubicBezTo>
                <a:cubicBezTo>
                  <a:pt x="1334329" y="194973"/>
                  <a:pt x="1407746" y="152422"/>
                  <a:pt x="1487006" y="121937"/>
                </a:cubicBezTo>
                <a:lnTo>
                  <a:pt x="1487006" y="0"/>
                </a:lnTo>
                <a:close/>
                <a:moveTo>
                  <a:pt x="632552" y="0"/>
                </a:moveTo>
                <a:cubicBezTo>
                  <a:pt x="555833" y="25404"/>
                  <a:pt x="479241" y="57793"/>
                  <a:pt x="402522" y="97169"/>
                </a:cubicBezTo>
                <a:cubicBezTo>
                  <a:pt x="325802" y="136545"/>
                  <a:pt x="258102" y="184177"/>
                  <a:pt x="199419" y="240065"/>
                </a:cubicBezTo>
                <a:cubicBezTo>
                  <a:pt x="140610" y="295953"/>
                  <a:pt x="92724" y="359462"/>
                  <a:pt x="55634" y="430593"/>
                </a:cubicBezTo>
                <a:cubicBezTo>
                  <a:pt x="18545" y="501723"/>
                  <a:pt x="0" y="583015"/>
                  <a:pt x="0" y="674468"/>
                </a:cubicBezTo>
                <a:cubicBezTo>
                  <a:pt x="0" y="776083"/>
                  <a:pt x="26166" y="864489"/>
                  <a:pt x="78624" y="939301"/>
                </a:cubicBezTo>
                <a:cubicBezTo>
                  <a:pt x="130956" y="1014242"/>
                  <a:pt x="213391" y="1051714"/>
                  <a:pt x="325929" y="1051714"/>
                </a:cubicBezTo>
                <a:cubicBezTo>
                  <a:pt x="410270" y="1051714"/>
                  <a:pt x="484322" y="1026310"/>
                  <a:pt x="548212" y="975503"/>
                </a:cubicBezTo>
                <a:cubicBezTo>
                  <a:pt x="612102" y="924695"/>
                  <a:pt x="643984" y="854835"/>
                  <a:pt x="643984" y="765921"/>
                </a:cubicBezTo>
                <a:cubicBezTo>
                  <a:pt x="643984" y="659226"/>
                  <a:pt x="608800" y="582379"/>
                  <a:pt x="538558" y="535383"/>
                </a:cubicBezTo>
                <a:cubicBezTo>
                  <a:pt x="468190" y="488386"/>
                  <a:pt x="383342" y="464887"/>
                  <a:pt x="283632" y="464887"/>
                </a:cubicBezTo>
                <a:cubicBezTo>
                  <a:pt x="301415" y="375974"/>
                  <a:pt x="344347" y="304209"/>
                  <a:pt x="412048" y="249592"/>
                </a:cubicBezTo>
                <a:cubicBezTo>
                  <a:pt x="479749" y="194973"/>
                  <a:pt x="553166" y="152422"/>
                  <a:pt x="632425" y="121937"/>
                </a:cubicBezTo>
                <a:lnTo>
                  <a:pt x="632425" y="0"/>
                </a:lnTo>
                <a:close/>
              </a:path>
            </a:pathLst>
          </a:custGeom>
          <a:noFill/>
          <a:ln w="38100" cap="flat">
            <a:solidFill>
              <a:srgbClr val="FBAD4C"/>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0A53F6EC-6A54-4A9B-9550-038528DACD1B}"/>
              </a:ext>
            </a:extLst>
          </p:cNvPr>
          <p:cNvSpPr/>
          <p:nvPr userDrawn="1"/>
        </p:nvSpPr>
        <p:spPr>
          <a:xfrm>
            <a:off x="3736121" y="10809272"/>
            <a:ext cx="12701" cy="6641288"/>
          </a:xfrm>
          <a:custGeom>
            <a:avLst/>
            <a:gdLst>
              <a:gd name="connsiteX0" fmla="*/ 0 w 12701"/>
              <a:gd name="connsiteY0" fmla="*/ 0 h 6641288"/>
              <a:gd name="connsiteX1" fmla="*/ 0 w 12701"/>
              <a:gd name="connsiteY1" fmla="*/ 6641288 h 6641288"/>
            </a:gdLst>
            <a:ahLst/>
            <a:cxnLst>
              <a:cxn ang="0">
                <a:pos x="connsiteX0" y="connsiteY0"/>
              </a:cxn>
              <a:cxn ang="0">
                <a:pos x="connsiteX1" y="connsiteY1"/>
              </a:cxn>
            </a:cxnLst>
            <a:rect l="l" t="t" r="r" b="b"/>
            <a:pathLst>
              <a:path w="12701" h="6641288">
                <a:moveTo>
                  <a:pt x="0" y="0"/>
                </a:moveTo>
                <a:lnTo>
                  <a:pt x="0" y="6641288"/>
                </a:lnTo>
              </a:path>
            </a:pathLst>
          </a:custGeom>
          <a:ln w="38100" cap="flat">
            <a:solidFill>
              <a:srgbClr val="FBAD4C"/>
            </a:solid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091D5EC8-A3D8-4E0B-B8E0-DC196A972BA6}"/>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31" name="Text Placeholder 46">
            <a:extLst>
              <a:ext uri="{FF2B5EF4-FFF2-40B4-BE49-F238E27FC236}">
                <a16:creationId xmlns:a16="http://schemas.microsoft.com/office/drawing/2014/main" id="{60F6F282-19FA-46EA-9064-919501E9C028}"/>
              </a:ext>
            </a:extLst>
          </p:cNvPr>
          <p:cNvSpPr>
            <a:spLocks noGrp="1"/>
          </p:cNvSpPr>
          <p:nvPr>
            <p:ph type="body" sz="quarter" idx="41" hasCustomPrompt="1"/>
          </p:nvPr>
        </p:nvSpPr>
        <p:spPr>
          <a:xfrm>
            <a:off x="1317180" y="1487398"/>
            <a:ext cx="21749640" cy="1175592"/>
          </a:xfrm>
          <a:prstGeom prst="rect">
            <a:avLst/>
          </a:prstGeom>
        </p:spPr>
        <p:txBody>
          <a:bodyPr/>
          <a:lstStyle>
            <a:lvl1pPr marL="0" indent="0">
              <a:lnSpc>
                <a:spcPts val="7500"/>
              </a:lnSpc>
              <a:spcBef>
                <a:spcPts val="3000"/>
              </a:spcBef>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
        <p:nvSpPr>
          <p:cNvPr id="32" name="Text Placeholder 2">
            <a:extLst>
              <a:ext uri="{FF2B5EF4-FFF2-40B4-BE49-F238E27FC236}">
                <a16:creationId xmlns:a16="http://schemas.microsoft.com/office/drawing/2014/main" id="{92623A89-9707-4CF9-969D-8741F2839465}"/>
              </a:ext>
            </a:extLst>
          </p:cNvPr>
          <p:cNvSpPr>
            <a:spLocks noGrp="1"/>
          </p:cNvSpPr>
          <p:nvPr>
            <p:ph type="body" sz="quarter" idx="20" hasCustomPrompt="1"/>
          </p:nvPr>
        </p:nvSpPr>
        <p:spPr>
          <a:xfrm>
            <a:off x="1317180" y="4387155"/>
            <a:ext cx="12378038" cy="3632899"/>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a:t>
            </a:r>
            <a:endParaRPr lang="en-US" sz="2700" dirty="0">
              <a:latin typeface="Poppins SemiBold" panose="00000700000000000000" pitchFamily="2" charset="0"/>
              <a:cs typeface="Poppins" panose="00000500000000000000" pitchFamily="2" charset="0"/>
            </a:endParaRPr>
          </a:p>
        </p:txBody>
      </p:sp>
      <p:sp>
        <p:nvSpPr>
          <p:cNvPr id="33" name="Text Placeholder 2">
            <a:extLst>
              <a:ext uri="{FF2B5EF4-FFF2-40B4-BE49-F238E27FC236}">
                <a16:creationId xmlns:a16="http://schemas.microsoft.com/office/drawing/2014/main" id="{6BA9783E-5CAF-43F3-B52A-B13C3EEFB1DA}"/>
              </a:ext>
            </a:extLst>
          </p:cNvPr>
          <p:cNvSpPr>
            <a:spLocks noGrp="1"/>
          </p:cNvSpPr>
          <p:nvPr>
            <p:ph type="body" sz="quarter" idx="42" hasCustomPrompt="1"/>
          </p:nvPr>
        </p:nvSpPr>
        <p:spPr>
          <a:xfrm>
            <a:off x="14838218" y="4387155"/>
            <a:ext cx="8228602" cy="3632899"/>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dirty="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a:t>
            </a:r>
            <a:endParaRPr lang="en-US" sz="2700" dirty="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468888AF-3FF6-467B-9581-A4714D65DB3D}"/>
              </a:ext>
            </a:extLst>
          </p:cNvPr>
          <p:cNvSpPr>
            <a:spLocks noGrp="1"/>
          </p:cNvSpPr>
          <p:nvPr>
            <p:ph type="body" sz="quarter" idx="44" hasCustomPrompt="1"/>
          </p:nvPr>
        </p:nvSpPr>
        <p:spPr>
          <a:xfrm>
            <a:off x="4879288" y="12158663"/>
            <a:ext cx="18187532" cy="4713287"/>
          </a:xfrm>
          <a:prstGeom prst="rect">
            <a:avLst/>
          </a:prstGeom>
        </p:spPr>
        <p:txBody>
          <a:bodyPr/>
          <a:lstStyle>
            <a:lvl1pPr marL="0" indent="0">
              <a:lnSpc>
                <a:spcPts val="5000"/>
              </a:lnSpc>
              <a:spcBef>
                <a:spcPts val="3000"/>
              </a:spcBef>
              <a:buNone/>
              <a:defRPr sz="4500" baseline="0">
                <a:latin typeface="Poppins Light" panose="00000400000000000000" pitchFamily="2" charset="0"/>
                <a:cs typeface="Poppins" panose="00000500000000000000" pitchFamily="2" charset="0"/>
              </a:defRPr>
            </a:lvl1pPr>
            <a:lvl2pPr marL="1219215" indent="0">
              <a:lnSpc>
                <a:spcPts val="5000"/>
              </a:lnSpc>
              <a:spcBef>
                <a:spcPts val="3000"/>
              </a:spcBef>
              <a:buNone/>
              <a:defRPr sz="4500" baseline="0">
                <a:latin typeface="Poppins Light" panose="00000400000000000000" pitchFamily="2" charset="0"/>
                <a:cs typeface="Poppins" panose="00000500000000000000" pitchFamily="2" charset="0"/>
              </a:defRPr>
            </a:lvl2pPr>
            <a:lvl3pPr marL="2438430" indent="0">
              <a:lnSpc>
                <a:spcPts val="5000"/>
              </a:lnSpc>
              <a:spcBef>
                <a:spcPts val="3000"/>
              </a:spcBef>
              <a:buNone/>
              <a:defRPr sz="4500" baseline="0">
                <a:latin typeface="Poppins Light" panose="00000400000000000000" pitchFamily="2" charset="0"/>
                <a:cs typeface="Poppins" panose="00000500000000000000" pitchFamily="2" charset="0"/>
              </a:defRPr>
            </a:lvl3pPr>
            <a:lvl4pPr marL="3657645" indent="0">
              <a:lnSpc>
                <a:spcPts val="5000"/>
              </a:lnSpc>
              <a:spcBef>
                <a:spcPts val="3000"/>
              </a:spcBef>
              <a:buNone/>
              <a:defRPr sz="4500" baseline="0">
                <a:latin typeface="Poppins Light" panose="00000400000000000000" pitchFamily="2" charset="0"/>
                <a:cs typeface="Poppins" panose="00000500000000000000" pitchFamily="2" charset="0"/>
              </a:defRPr>
            </a:lvl4pPr>
            <a:lvl5pPr marL="4876861" indent="0">
              <a:lnSpc>
                <a:spcPts val="5000"/>
              </a:lnSpc>
              <a:spcBef>
                <a:spcPts val="3000"/>
              </a:spcBef>
              <a:buNone/>
              <a:defRPr sz="4500" baseline="0">
                <a:latin typeface="Poppins Light" panose="00000400000000000000" pitchFamily="2" charset="0"/>
                <a:cs typeface="Poppins" panose="00000500000000000000" pitchFamily="2" charset="0"/>
              </a:defRPr>
            </a:lvl5pPr>
          </a:lstStyle>
          <a:p>
            <a:pPr lvl="0"/>
            <a:r>
              <a:rPr lang="en-US" dirty="0"/>
              <a:t>Lorem Ipsum is simply dummy text of the printing and typesetting industry. Lorem Ipsum has been the industry's standard dummy text ever since the 1500s, when an unknown printer took a galley of type</a:t>
            </a:r>
          </a:p>
        </p:txBody>
      </p:sp>
      <p:sp>
        <p:nvSpPr>
          <p:cNvPr id="2" name="Oval 1">
            <a:extLst>
              <a:ext uri="{FF2B5EF4-FFF2-40B4-BE49-F238E27FC236}">
                <a16:creationId xmlns:a16="http://schemas.microsoft.com/office/drawing/2014/main" id="{1179B264-E6A5-DF48-824A-47A5DD46D2C1}"/>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097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3" name="Text Placeholder 46">
            <a:extLst>
              <a:ext uri="{FF2B5EF4-FFF2-40B4-BE49-F238E27FC236}">
                <a16:creationId xmlns:a16="http://schemas.microsoft.com/office/drawing/2014/main" id="{79A3A25D-BE59-4C76-8224-5FA24DEF563D}"/>
              </a:ext>
            </a:extLst>
          </p:cNvPr>
          <p:cNvSpPr>
            <a:spLocks noGrp="1"/>
          </p:cNvSpPr>
          <p:nvPr>
            <p:ph type="body" sz="quarter" idx="41" hasCustomPrompt="1"/>
          </p:nvPr>
        </p:nvSpPr>
        <p:spPr>
          <a:xfrm>
            <a:off x="1317181" y="1487398"/>
            <a:ext cx="217496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5" name="Text Placeholder 4">
            <a:extLst>
              <a:ext uri="{FF2B5EF4-FFF2-40B4-BE49-F238E27FC236}">
                <a16:creationId xmlns:a16="http://schemas.microsoft.com/office/drawing/2014/main" id="{458426D6-F174-404C-BBD4-FE4CC42817C0}"/>
              </a:ext>
            </a:extLst>
          </p:cNvPr>
          <p:cNvSpPr>
            <a:spLocks noGrp="1"/>
          </p:cNvSpPr>
          <p:nvPr>
            <p:ph type="body" sz="quarter" idx="42" hasCustomPrompt="1"/>
          </p:nvPr>
        </p:nvSpPr>
        <p:spPr>
          <a:xfrm>
            <a:off x="1317180" y="3054350"/>
            <a:ext cx="21749637"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a:t>Subtitle placeholder</a:t>
            </a:r>
          </a:p>
        </p:txBody>
      </p:sp>
      <p:sp>
        <p:nvSpPr>
          <p:cNvPr id="7" name="Text Placeholder 6">
            <a:extLst>
              <a:ext uri="{FF2B5EF4-FFF2-40B4-BE49-F238E27FC236}">
                <a16:creationId xmlns:a16="http://schemas.microsoft.com/office/drawing/2014/main" id="{E0BE3706-4334-4A2A-9C2E-4717AFB3E3BC}"/>
              </a:ext>
            </a:extLst>
          </p:cNvPr>
          <p:cNvSpPr>
            <a:spLocks noGrp="1"/>
          </p:cNvSpPr>
          <p:nvPr>
            <p:ph type="body" sz="quarter" idx="43" hasCustomPrompt="1"/>
          </p:nvPr>
        </p:nvSpPr>
        <p:spPr>
          <a:xfrm>
            <a:off x="1317181" y="3783959"/>
            <a:ext cx="21749636" cy="452148"/>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a:t>TEXT PLACEHOLDER</a:t>
            </a:r>
          </a:p>
        </p:txBody>
      </p:sp>
      <p:sp>
        <p:nvSpPr>
          <p:cNvPr id="15" name="Text Placeholder 14">
            <a:extLst>
              <a:ext uri="{FF2B5EF4-FFF2-40B4-BE49-F238E27FC236}">
                <a16:creationId xmlns:a16="http://schemas.microsoft.com/office/drawing/2014/main" id="{A0DB31A0-C744-4A52-A494-DDA4427D3E69}"/>
              </a:ext>
            </a:extLst>
          </p:cNvPr>
          <p:cNvSpPr>
            <a:spLocks noGrp="1"/>
          </p:cNvSpPr>
          <p:nvPr>
            <p:ph type="body" sz="quarter" idx="45" hasCustomPrompt="1"/>
          </p:nvPr>
        </p:nvSpPr>
        <p:spPr>
          <a:xfrm>
            <a:off x="16090620" y="13804110"/>
            <a:ext cx="7604125" cy="3037692"/>
          </a:xfrm>
          <a:prstGeom prst="rect">
            <a:avLst/>
          </a:prstGeom>
        </p:spPr>
        <p:txBody>
          <a:bodyPr/>
          <a:lstStyle>
            <a:lvl1pPr marL="0" indent="0">
              <a:lnSpc>
                <a:spcPts val="5500"/>
              </a:lnSpc>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a:t>Lorem Ipsum is simply dummy text of the printing and typesetting industry. Lorem Ipsum has been the</a:t>
            </a:r>
          </a:p>
        </p:txBody>
      </p:sp>
      <p:sp>
        <p:nvSpPr>
          <p:cNvPr id="19" name="Text Placeholder 18">
            <a:extLst>
              <a:ext uri="{FF2B5EF4-FFF2-40B4-BE49-F238E27FC236}">
                <a16:creationId xmlns:a16="http://schemas.microsoft.com/office/drawing/2014/main" id="{51D0D2F1-E133-4C0D-934D-542129F2AF1E}"/>
              </a:ext>
            </a:extLst>
          </p:cNvPr>
          <p:cNvSpPr>
            <a:spLocks noGrp="1"/>
          </p:cNvSpPr>
          <p:nvPr>
            <p:ph type="body" sz="quarter" idx="46" hasCustomPrompt="1"/>
          </p:nvPr>
        </p:nvSpPr>
        <p:spPr>
          <a:xfrm>
            <a:off x="1317181" y="4583793"/>
            <a:ext cx="9274619"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26" name="Text Placeholder 18">
            <a:extLst>
              <a:ext uri="{FF2B5EF4-FFF2-40B4-BE49-F238E27FC236}">
                <a16:creationId xmlns:a16="http://schemas.microsoft.com/office/drawing/2014/main" id="{B9931D53-1795-4E13-8F8E-7613102E8664}"/>
              </a:ext>
            </a:extLst>
          </p:cNvPr>
          <p:cNvSpPr>
            <a:spLocks noGrp="1"/>
          </p:cNvSpPr>
          <p:nvPr>
            <p:ph type="body" sz="quarter" idx="47" hasCustomPrompt="1"/>
          </p:nvPr>
        </p:nvSpPr>
        <p:spPr>
          <a:xfrm>
            <a:off x="11821885" y="4583793"/>
            <a:ext cx="11244933"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16" name="Slide Number Placeholder 5">
            <a:extLst>
              <a:ext uri="{FF2B5EF4-FFF2-40B4-BE49-F238E27FC236}">
                <a16:creationId xmlns:a16="http://schemas.microsoft.com/office/drawing/2014/main" id="{BAB05751-3C76-EA47-BF57-9A2E2423810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18" name="Oval 17">
            <a:extLst>
              <a:ext uri="{FF2B5EF4-FFF2-40B4-BE49-F238E27FC236}">
                <a16:creationId xmlns:a16="http://schemas.microsoft.com/office/drawing/2014/main" id="{EAE63C16-6529-4944-8BA0-151C9AE7D3EC}"/>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13FBD827-728B-4117-8F4B-A85CC44FC558}"/>
              </a:ext>
            </a:extLst>
          </p:cNvPr>
          <p:cNvSpPr>
            <a:spLocks noGrp="1"/>
          </p:cNvSpPr>
          <p:nvPr>
            <p:ph type="pic" sz="quarter" idx="10"/>
          </p:nvPr>
        </p:nvSpPr>
        <p:spPr>
          <a:xfrm>
            <a:off x="9448800" y="0"/>
            <a:ext cx="14935200" cy="11569700"/>
          </a:xfrm>
          <a:prstGeom prst="rect">
            <a:avLst/>
          </a:prstGeom>
        </p:spPr>
        <p:txBody>
          <a:bodyPr/>
          <a:lstStyle>
            <a:lvl1pPr marL="0" indent="0">
              <a:buNone/>
              <a:defRPr sz="2700"/>
            </a:lvl1pPr>
          </a:lstStyle>
          <a:p>
            <a:endParaRPr lang="en-US"/>
          </a:p>
        </p:txBody>
      </p:sp>
      <p:pic>
        <p:nvPicPr>
          <p:cNvPr id="21" name="Graphic 20">
            <a:extLst>
              <a:ext uri="{FF2B5EF4-FFF2-40B4-BE49-F238E27FC236}">
                <a16:creationId xmlns:a16="http://schemas.microsoft.com/office/drawing/2014/main" id="{777A4DA4-1265-4C32-AF1A-55B24F41A4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53705" y="12960680"/>
            <a:ext cx="301057" cy="4551987"/>
          </a:xfrm>
          <a:prstGeom prst="rect">
            <a:avLst/>
          </a:prstGeom>
        </p:spPr>
      </p:pic>
      <p:sp>
        <p:nvSpPr>
          <p:cNvPr id="29" name="Picture Placeholder 28">
            <a:extLst>
              <a:ext uri="{FF2B5EF4-FFF2-40B4-BE49-F238E27FC236}">
                <a16:creationId xmlns:a16="http://schemas.microsoft.com/office/drawing/2014/main" id="{89A4D96B-7EB5-475D-A103-17B9AF126D85}"/>
              </a:ext>
            </a:extLst>
          </p:cNvPr>
          <p:cNvSpPr>
            <a:spLocks noGrp="1"/>
          </p:cNvSpPr>
          <p:nvPr>
            <p:ph type="pic" sz="quarter" idx="11"/>
          </p:nvPr>
        </p:nvSpPr>
        <p:spPr>
          <a:xfrm>
            <a:off x="9429751" y="12960350"/>
            <a:ext cx="5623954" cy="4552950"/>
          </a:xfrm>
          <a:prstGeom prst="rect">
            <a:avLst/>
          </a:prstGeom>
        </p:spPr>
        <p:txBody>
          <a:bodyPr/>
          <a:lstStyle>
            <a:lvl1pPr marL="0" indent="0">
              <a:buNone/>
              <a:defRPr sz="2700"/>
            </a:lvl1pPr>
          </a:lstStyle>
          <a:p>
            <a:endParaRPr lang="en-US"/>
          </a:p>
        </p:txBody>
      </p:sp>
      <p:sp>
        <p:nvSpPr>
          <p:cNvPr id="15" name="Text Placeholder 46">
            <a:extLst>
              <a:ext uri="{FF2B5EF4-FFF2-40B4-BE49-F238E27FC236}">
                <a16:creationId xmlns:a16="http://schemas.microsoft.com/office/drawing/2014/main" id="{8736F713-E521-4ABC-BBCB-1C52A05B75FD}"/>
              </a:ext>
            </a:extLst>
          </p:cNvPr>
          <p:cNvSpPr>
            <a:spLocks noGrp="1"/>
          </p:cNvSpPr>
          <p:nvPr>
            <p:ph type="body" sz="quarter" idx="41" hasCustomPrompt="1"/>
          </p:nvPr>
        </p:nvSpPr>
        <p:spPr>
          <a:xfrm>
            <a:off x="1317181" y="1487398"/>
            <a:ext cx="723898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16" name="Text Placeholder 4">
            <a:extLst>
              <a:ext uri="{FF2B5EF4-FFF2-40B4-BE49-F238E27FC236}">
                <a16:creationId xmlns:a16="http://schemas.microsoft.com/office/drawing/2014/main" id="{AC265B21-4205-44AC-B911-EC58D4ECC758}"/>
              </a:ext>
            </a:extLst>
          </p:cNvPr>
          <p:cNvSpPr>
            <a:spLocks noGrp="1"/>
          </p:cNvSpPr>
          <p:nvPr>
            <p:ph type="body" sz="quarter" idx="42" hasCustomPrompt="1"/>
          </p:nvPr>
        </p:nvSpPr>
        <p:spPr>
          <a:xfrm>
            <a:off x="1317181" y="3054350"/>
            <a:ext cx="7238988"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a:t>Subtitle placeholder</a:t>
            </a:r>
          </a:p>
        </p:txBody>
      </p:sp>
      <p:sp>
        <p:nvSpPr>
          <p:cNvPr id="17" name="Text Placeholder 6">
            <a:extLst>
              <a:ext uri="{FF2B5EF4-FFF2-40B4-BE49-F238E27FC236}">
                <a16:creationId xmlns:a16="http://schemas.microsoft.com/office/drawing/2014/main" id="{A9AB1660-ED76-4AE7-A49B-E5EA1D90A716}"/>
              </a:ext>
            </a:extLst>
          </p:cNvPr>
          <p:cNvSpPr>
            <a:spLocks noGrp="1"/>
          </p:cNvSpPr>
          <p:nvPr>
            <p:ph type="body" sz="quarter" idx="43" hasCustomPrompt="1"/>
          </p:nvPr>
        </p:nvSpPr>
        <p:spPr>
          <a:xfrm>
            <a:off x="1317181" y="3783958"/>
            <a:ext cx="7238988" cy="448059"/>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a:t>TEXT PLACEHOLDER</a:t>
            </a:r>
          </a:p>
        </p:txBody>
      </p:sp>
      <p:sp>
        <p:nvSpPr>
          <p:cNvPr id="18" name="Text Placeholder 2">
            <a:extLst>
              <a:ext uri="{FF2B5EF4-FFF2-40B4-BE49-F238E27FC236}">
                <a16:creationId xmlns:a16="http://schemas.microsoft.com/office/drawing/2014/main" id="{61F6366A-5702-48C0-B07D-8263826E68DC}"/>
              </a:ext>
            </a:extLst>
          </p:cNvPr>
          <p:cNvSpPr>
            <a:spLocks noGrp="1"/>
          </p:cNvSpPr>
          <p:nvPr>
            <p:ph type="body" sz="quarter" idx="20" hasCustomPrompt="1"/>
          </p:nvPr>
        </p:nvSpPr>
        <p:spPr>
          <a:xfrm>
            <a:off x="1317181" y="4583793"/>
            <a:ext cx="7238989" cy="12928874"/>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24" name="Text Placeholder 14">
            <a:extLst>
              <a:ext uri="{FF2B5EF4-FFF2-40B4-BE49-F238E27FC236}">
                <a16:creationId xmlns:a16="http://schemas.microsoft.com/office/drawing/2014/main" id="{B119352D-90B6-485C-9AC3-80C4774D56CC}"/>
              </a:ext>
            </a:extLst>
          </p:cNvPr>
          <p:cNvSpPr>
            <a:spLocks noGrp="1"/>
          </p:cNvSpPr>
          <p:nvPr>
            <p:ph type="body" sz="quarter" idx="45" hasCustomPrompt="1"/>
          </p:nvPr>
        </p:nvSpPr>
        <p:spPr>
          <a:xfrm>
            <a:off x="15982950" y="13711164"/>
            <a:ext cx="7604125" cy="3037692"/>
          </a:xfrm>
          <a:prstGeom prst="rect">
            <a:avLst/>
          </a:prstGeom>
        </p:spPr>
        <p:txBody>
          <a:bodyPr/>
          <a:lstStyle>
            <a:lvl1pPr marL="0" indent="0">
              <a:lnSpc>
                <a:spcPts val="5500"/>
              </a:lnSpc>
              <a:spcBef>
                <a:spcPts val="0"/>
              </a:spcBef>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a:t>Lorem Ipsum is simply dummy text of the printing and typesetting industry. Lorem Ipsum has been the</a:t>
            </a:r>
          </a:p>
        </p:txBody>
      </p:sp>
      <p:sp>
        <p:nvSpPr>
          <p:cNvPr id="25" name="Slide Number Placeholder 5">
            <a:extLst>
              <a:ext uri="{FF2B5EF4-FFF2-40B4-BE49-F238E27FC236}">
                <a16:creationId xmlns:a16="http://schemas.microsoft.com/office/drawing/2014/main" id="{8D6F32A6-2382-5344-A8F8-DCC5EEB34D2C}"/>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26" name="Oval 25">
            <a:extLst>
              <a:ext uri="{FF2B5EF4-FFF2-40B4-BE49-F238E27FC236}">
                <a16:creationId xmlns:a16="http://schemas.microsoft.com/office/drawing/2014/main" id="{BE4DF7E1-1CBD-BA4A-90F0-2E08986478B6}"/>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3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4" name="Picture Placeholder 53">
            <a:extLst>
              <a:ext uri="{FF2B5EF4-FFF2-40B4-BE49-F238E27FC236}">
                <a16:creationId xmlns:a16="http://schemas.microsoft.com/office/drawing/2014/main" id="{05F15736-277F-44FA-B7A9-EFDA5FF74AFD}"/>
              </a:ext>
            </a:extLst>
          </p:cNvPr>
          <p:cNvSpPr>
            <a:spLocks noGrp="1"/>
          </p:cNvSpPr>
          <p:nvPr>
            <p:ph type="pic" sz="quarter" idx="22"/>
          </p:nvPr>
        </p:nvSpPr>
        <p:spPr>
          <a:xfrm>
            <a:off x="9245644" y="23604"/>
            <a:ext cx="14524038" cy="8838902"/>
          </a:xfrm>
          <a:prstGeom prst="rect">
            <a:avLst/>
          </a:prstGeom>
        </p:spPr>
        <p:txBody>
          <a:bodyPr/>
          <a:lstStyle>
            <a:lvl1pPr marL="0" indent="0">
              <a:buNone/>
              <a:defRPr sz="2700"/>
            </a:lvl1pPr>
          </a:lstStyle>
          <a:p>
            <a:endParaRPr lang="en-US"/>
          </a:p>
        </p:txBody>
      </p:sp>
      <p:pic>
        <p:nvPicPr>
          <p:cNvPr id="14" name="Graphic 13">
            <a:extLst>
              <a:ext uri="{FF2B5EF4-FFF2-40B4-BE49-F238E27FC236}">
                <a16:creationId xmlns:a16="http://schemas.microsoft.com/office/drawing/2014/main" id="{07F9C323-74A3-4B85-A23D-809A6A5B4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pic>
        <p:nvPicPr>
          <p:cNvPr id="20" name="Graphic 19">
            <a:extLst>
              <a:ext uri="{FF2B5EF4-FFF2-40B4-BE49-F238E27FC236}">
                <a16:creationId xmlns:a16="http://schemas.microsoft.com/office/drawing/2014/main" id="{AD65021D-8538-4274-9893-0F881BB622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69682" y="-16743"/>
            <a:ext cx="638074" cy="8881993"/>
          </a:xfrm>
          <a:prstGeom prst="rect">
            <a:avLst/>
          </a:prstGeom>
        </p:spPr>
      </p:pic>
      <p:sp>
        <p:nvSpPr>
          <p:cNvPr id="42" name="Picture Placeholder 41">
            <a:extLst>
              <a:ext uri="{FF2B5EF4-FFF2-40B4-BE49-F238E27FC236}">
                <a16:creationId xmlns:a16="http://schemas.microsoft.com/office/drawing/2014/main" id="{AA1415A1-3E41-4FE9-8908-CA2EF99DFC6A}"/>
              </a:ext>
            </a:extLst>
          </p:cNvPr>
          <p:cNvSpPr>
            <a:spLocks noGrp="1"/>
          </p:cNvSpPr>
          <p:nvPr>
            <p:ph type="pic" sz="quarter" idx="19"/>
          </p:nvPr>
        </p:nvSpPr>
        <p:spPr>
          <a:xfrm>
            <a:off x="11463338" y="11862377"/>
            <a:ext cx="1384554" cy="1349811"/>
          </a:xfrm>
          <a:prstGeom prst="rect">
            <a:avLst/>
          </a:prstGeom>
        </p:spPr>
        <p:txBody>
          <a:bodyPr/>
          <a:lstStyle>
            <a:lvl1pPr marL="0" indent="0">
              <a:buNone/>
              <a:defRPr sz="3200"/>
            </a:lvl1pPr>
          </a:lstStyle>
          <a:p>
            <a:endParaRPr lang="en-US"/>
          </a:p>
        </p:txBody>
      </p:sp>
      <p:sp>
        <p:nvSpPr>
          <p:cNvPr id="44" name="Picture Placeholder 41">
            <a:extLst>
              <a:ext uri="{FF2B5EF4-FFF2-40B4-BE49-F238E27FC236}">
                <a16:creationId xmlns:a16="http://schemas.microsoft.com/office/drawing/2014/main" id="{F62698C7-C9CE-42BC-A786-033161A957D7}"/>
              </a:ext>
            </a:extLst>
          </p:cNvPr>
          <p:cNvSpPr>
            <a:spLocks noGrp="1"/>
          </p:cNvSpPr>
          <p:nvPr>
            <p:ph type="pic" sz="quarter" idx="20"/>
          </p:nvPr>
        </p:nvSpPr>
        <p:spPr>
          <a:xfrm>
            <a:off x="16068180" y="11862377"/>
            <a:ext cx="1384554" cy="1349811"/>
          </a:xfrm>
          <a:prstGeom prst="rect">
            <a:avLst/>
          </a:prstGeom>
        </p:spPr>
        <p:txBody>
          <a:bodyPr/>
          <a:lstStyle>
            <a:lvl1pPr marL="0" indent="0">
              <a:buNone/>
              <a:defRPr sz="3200"/>
            </a:lvl1pPr>
          </a:lstStyle>
          <a:p>
            <a:endParaRPr lang="en-US"/>
          </a:p>
        </p:txBody>
      </p:sp>
      <p:sp>
        <p:nvSpPr>
          <p:cNvPr id="46" name="Picture Placeholder 41">
            <a:extLst>
              <a:ext uri="{FF2B5EF4-FFF2-40B4-BE49-F238E27FC236}">
                <a16:creationId xmlns:a16="http://schemas.microsoft.com/office/drawing/2014/main" id="{D09489DE-4E93-4510-8BC1-A4F3103DFFB0}"/>
              </a:ext>
            </a:extLst>
          </p:cNvPr>
          <p:cNvSpPr>
            <a:spLocks noGrp="1"/>
          </p:cNvSpPr>
          <p:nvPr>
            <p:ph type="pic" sz="quarter" idx="21"/>
          </p:nvPr>
        </p:nvSpPr>
        <p:spPr>
          <a:xfrm>
            <a:off x="20714493" y="11862377"/>
            <a:ext cx="1384554" cy="1349811"/>
          </a:xfrm>
          <a:prstGeom prst="rect">
            <a:avLst/>
          </a:prstGeom>
        </p:spPr>
        <p:txBody>
          <a:bodyPr/>
          <a:lstStyle>
            <a:lvl1pPr marL="0" indent="0">
              <a:buNone/>
              <a:defRPr sz="3200"/>
            </a:lvl1pPr>
          </a:lstStyle>
          <a:p>
            <a:endParaRPr lang="en-US"/>
          </a:p>
        </p:txBody>
      </p:sp>
      <p:sp>
        <p:nvSpPr>
          <p:cNvPr id="38" name="Text Placeholder 46">
            <a:extLst>
              <a:ext uri="{FF2B5EF4-FFF2-40B4-BE49-F238E27FC236}">
                <a16:creationId xmlns:a16="http://schemas.microsoft.com/office/drawing/2014/main" id="{E62353D9-270C-41D3-9094-8A30A6533F69}"/>
              </a:ext>
            </a:extLst>
          </p:cNvPr>
          <p:cNvSpPr>
            <a:spLocks noGrp="1"/>
          </p:cNvSpPr>
          <p:nvPr>
            <p:ph type="body" sz="quarter" idx="41" hasCustomPrompt="1"/>
          </p:nvPr>
        </p:nvSpPr>
        <p:spPr>
          <a:xfrm>
            <a:off x="1317181" y="1487398"/>
            <a:ext cx="67445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43" name="Text Placeholder 2">
            <a:extLst>
              <a:ext uri="{FF2B5EF4-FFF2-40B4-BE49-F238E27FC236}">
                <a16:creationId xmlns:a16="http://schemas.microsoft.com/office/drawing/2014/main" id="{0937AB05-E8A5-4CB4-B275-1C56B12FA90A}"/>
              </a:ext>
            </a:extLst>
          </p:cNvPr>
          <p:cNvSpPr>
            <a:spLocks noGrp="1"/>
          </p:cNvSpPr>
          <p:nvPr>
            <p:ph type="body" sz="quarter" idx="44" hasCustomPrompt="1"/>
          </p:nvPr>
        </p:nvSpPr>
        <p:spPr>
          <a:xfrm>
            <a:off x="1317182" y="4250563"/>
            <a:ext cx="6744536" cy="12915220"/>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53" name="Text Placeholder 22">
            <a:extLst>
              <a:ext uri="{FF2B5EF4-FFF2-40B4-BE49-F238E27FC236}">
                <a16:creationId xmlns:a16="http://schemas.microsoft.com/office/drawing/2014/main" id="{2FB9B945-C81C-4D38-A308-44A723496F87}"/>
              </a:ext>
            </a:extLst>
          </p:cNvPr>
          <p:cNvSpPr>
            <a:spLocks noGrp="1"/>
          </p:cNvSpPr>
          <p:nvPr>
            <p:ph type="body" sz="quarter" idx="46" hasCustomPrompt="1"/>
          </p:nvPr>
        </p:nvSpPr>
        <p:spPr>
          <a:xfrm>
            <a:off x="1317181" y="2954010"/>
            <a:ext cx="6744536" cy="861740"/>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56" name="Text Placeholder 2">
            <a:extLst>
              <a:ext uri="{FF2B5EF4-FFF2-40B4-BE49-F238E27FC236}">
                <a16:creationId xmlns:a16="http://schemas.microsoft.com/office/drawing/2014/main" id="{2CD24068-3BE6-47BB-886F-C13D4CA67F33}"/>
              </a:ext>
            </a:extLst>
          </p:cNvPr>
          <p:cNvSpPr>
            <a:spLocks noGrp="1"/>
          </p:cNvSpPr>
          <p:nvPr>
            <p:ph type="body" sz="quarter" idx="47" hasCustomPrompt="1"/>
          </p:nvPr>
        </p:nvSpPr>
        <p:spPr>
          <a:xfrm>
            <a:off x="10977427"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CBE65F30-F5F2-4D1D-8EB3-ED310B0F46CF}"/>
              </a:ext>
            </a:extLst>
          </p:cNvPr>
          <p:cNvSpPr>
            <a:spLocks noGrp="1"/>
          </p:cNvSpPr>
          <p:nvPr>
            <p:ph type="body" sz="quarter" idx="49" hasCustomPrompt="1"/>
          </p:nvPr>
        </p:nvSpPr>
        <p:spPr>
          <a:xfrm>
            <a:off x="10977427"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2" name="Text Placeholder 2">
            <a:extLst>
              <a:ext uri="{FF2B5EF4-FFF2-40B4-BE49-F238E27FC236}">
                <a16:creationId xmlns:a16="http://schemas.microsoft.com/office/drawing/2014/main" id="{9C8AF66E-CF63-4322-B050-FBE67FEC5EBC}"/>
              </a:ext>
            </a:extLst>
          </p:cNvPr>
          <p:cNvSpPr>
            <a:spLocks noGrp="1"/>
          </p:cNvSpPr>
          <p:nvPr>
            <p:ph type="body" sz="quarter" idx="51" hasCustomPrompt="1"/>
          </p:nvPr>
        </p:nvSpPr>
        <p:spPr>
          <a:xfrm>
            <a:off x="15503042"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4" name="Text Placeholder 2">
            <a:extLst>
              <a:ext uri="{FF2B5EF4-FFF2-40B4-BE49-F238E27FC236}">
                <a16:creationId xmlns:a16="http://schemas.microsoft.com/office/drawing/2014/main" id="{A5202409-8FB1-42BD-AFBC-6F4AD23AC42C}"/>
              </a:ext>
            </a:extLst>
          </p:cNvPr>
          <p:cNvSpPr>
            <a:spLocks noGrp="1"/>
          </p:cNvSpPr>
          <p:nvPr>
            <p:ph type="body" sz="quarter" idx="53" hasCustomPrompt="1"/>
          </p:nvPr>
        </p:nvSpPr>
        <p:spPr>
          <a:xfrm>
            <a:off x="15503042"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6" name="Text Placeholder 2">
            <a:extLst>
              <a:ext uri="{FF2B5EF4-FFF2-40B4-BE49-F238E27FC236}">
                <a16:creationId xmlns:a16="http://schemas.microsoft.com/office/drawing/2014/main" id="{693DDD7D-A0BA-4F1F-B014-B75824B59FF6}"/>
              </a:ext>
            </a:extLst>
          </p:cNvPr>
          <p:cNvSpPr>
            <a:spLocks noGrp="1"/>
          </p:cNvSpPr>
          <p:nvPr>
            <p:ph type="body" sz="quarter" idx="55" hasCustomPrompt="1"/>
          </p:nvPr>
        </p:nvSpPr>
        <p:spPr>
          <a:xfrm>
            <a:off x="20149355" y="93950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8" name="Text Placeholder 2">
            <a:extLst>
              <a:ext uri="{FF2B5EF4-FFF2-40B4-BE49-F238E27FC236}">
                <a16:creationId xmlns:a16="http://schemas.microsoft.com/office/drawing/2014/main" id="{E43C74B5-3618-44DB-B1D9-A95EEFE449D4}"/>
              </a:ext>
            </a:extLst>
          </p:cNvPr>
          <p:cNvSpPr>
            <a:spLocks noGrp="1"/>
          </p:cNvSpPr>
          <p:nvPr>
            <p:ph type="body" sz="quarter" idx="57" hasCustomPrompt="1"/>
          </p:nvPr>
        </p:nvSpPr>
        <p:spPr>
          <a:xfrm>
            <a:off x="20149355" y="10070662"/>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CB676701-FBF9-4BAE-ADD0-A842D795DC1E}"/>
              </a:ext>
            </a:extLst>
          </p:cNvPr>
          <p:cNvSpPr>
            <a:spLocks noGrp="1"/>
          </p:cNvSpPr>
          <p:nvPr>
            <p:ph type="body" sz="quarter" idx="58" hasCustomPrompt="1"/>
          </p:nvPr>
        </p:nvSpPr>
        <p:spPr>
          <a:xfrm>
            <a:off x="11477566"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79" name="Text Placeholder 4">
            <a:extLst>
              <a:ext uri="{FF2B5EF4-FFF2-40B4-BE49-F238E27FC236}">
                <a16:creationId xmlns:a16="http://schemas.microsoft.com/office/drawing/2014/main" id="{26B24436-64C9-4274-BCAB-445E019A25B3}"/>
              </a:ext>
            </a:extLst>
          </p:cNvPr>
          <p:cNvSpPr>
            <a:spLocks noGrp="1"/>
          </p:cNvSpPr>
          <p:nvPr>
            <p:ph type="body" sz="quarter" idx="59" hasCustomPrompt="1"/>
          </p:nvPr>
        </p:nvSpPr>
        <p:spPr>
          <a:xfrm>
            <a:off x="16073428"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80" name="Text Placeholder 4">
            <a:extLst>
              <a:ext uri="{FF2B5EF4-FFF2-40B4-BE49-F238E27FC236}">
                <a16:creationId xmlns:a16="http://schemas.microsoft.com/office/drawing/2014/main" id="{1430D177-1445-43BD-9F45-F3103B49DC06}"/>
              </a:ext>
            </a:extLst>
          </p:cNvPr>
          <p:cNvSpPr>
            <a:spLocks noGrp="1"/>
          </p:cNvSpPr>
          <p:nvPr>
            <p:ph type="body" sz="quarter" idx="60" hasCustomPrompt="1"/>
          </p:nvPr>
        </p:nvSpPr>
        <p:spPr>
          <a:xfrm>
            <a:off x="20724989"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82" name="Text Placeholder 2">
            <a:extLst>
              <a:ext uri="{FF2B5EF4-FFF2-40B4-BE49-F238E27FC236}">
                <a16:creationId xmlns:a16="http://schemas.microsoft.com/office/drawing/2014/main" id="{2E450711-A410-409E-A758-370DD6ADF1F7}"/>
              </a:ext>
            </a:extLst>
          </p:cNvPr>
          <p:cNvSpPr>
            <a:spLocks noGrp="1"/>
          </p:cNvSpPr>
          <p:nvPr>
            <p:ph type="body" sz="quarter" idx="61" hasCustomPrompt="1"/>
          </p:nvPr>
        </p:nvSpPr>
        <p:spPr>
          <a:xfrm>
            <a:off x="10626783" y="15629151"/>
            <a:ext cx="12440036" cy="15366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sz="2700">
              <a:latin typeface="Poppins SemiBold" panose="00000700000000000000" pitchFamily="2" charset="0"/>
              <a:cs typeface="Poppins" panose="00000500000000000000" pitchFamily="2" charset="0"/>
            </a:endParaRPr>
          </a:p>
        </p:txBody>
      </p:sp>
      <p:sp>
        <p:nvSpPr>
          <p:cNvPr id="11" name="Text Placeholder 10">
            <a:extLst>
              <a:ext uri="{FF2B5EF4-FFF2-40B4-BE49-F238E27FC236}">
                <a16:creationId xmlns:a16="http://schemas.microsoft.com/office/drawing/2014/main" id="{01BAD1C1-83CE-4576-8518-E32AA1C8AC8A}"/>
              </a:ext>
            </a:extLst>
          </p:cNvPr>
          <p:cNvSpPr>
            <a:spLocks noGrp="1"/>
          </p:cNvSpPr>
          <p:nvPr>
            <p:ph type="body" sz="quarter" idx="62" hasCustomPrompt="1"/>
          </p:nvPr>
        </p:nvSpPr>
        <p:spPr>
          <a:xfrm>
            <a:off x="10914303" y="14065914"/>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3" name="Text Placeholder 10">
            <a:extLst>
              <a:ext uri="{FF2B5EF4-FFF2-40B4-BE49-F238E27FC236}">
                <a16:creationId xmlns:a16="http://schemas.microsoft.com/office/drawing/2014/main" id="{90F8C15E-6167-4AA7-B42A-0E2A625F0BA5}"/>
              </a:ext>
            </a:extLst>
          </p:cNvPr>
          <p:cNvSpPr>
            <a:spLocks noGrp="1"/>
          </p:cNvSpPr>
          <p:nvPr>
            <p:ph type="body" sz="quarter" idx="63" hasCustomPrompt="1"/>
          </p:nvPr>
        </p:nvSpPr>
        <p:spPr>
          <a:xfrm>
            <a:off x="15519145" y="14095616"/>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4" name="Text Placeholder 10">
            <a:extLst>
              <a:ext uri="{FF2B5EF4-FFF2-40B4-BE49-F238E27FC236}">
                <a16:creationId xmlns:a16="http://schemas.microsoft.com/office/drawing/2014/main" id="{FDF35B15-74FD-4B88-9743-CDC2E31A912A}"/>
              </a:ext>
            </a:extLst>
          </p:cNvPr>
          <p:cNvSpPr>
            <a:spLocks noGrp="1"/>
          </p:cNvSpPr>
          <p:nvPr>
            <p:ph type="body" sz="quarter" idx="64" hasCustomPrompt="1"/>
          </p:nvPr>
        </p:nvSpPr>
        <p:spPr>
          <a:xfrm>
            <a:off x="20165458" y="14065913"/>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7" name="Picture Placeholder 26">
            <a:extLst>
              <a:ext uri="{FF2B5EF4-FFF2-40B4-BE49-F238E27FC236}">
                <a16:creationId xmlns:a16="http://schemas.microsoft.com/office/drawing/2014/main" id="{DF16EF1F-038C-418C-9EA2-A811B09A1C6A}"/>
              </a:ext>
            </a:extLst>
          </p:cNvPr>
          <p:cNvSpPr>
            <a:spLocks noGrp="1"/>
          </p:cNvSpPr>
          <p:nvPr>
            <p:ph type="pic" sz="quarter" idx="66" hasCustomPrompt="1"/>
          </p:nvPr>
        </p:nvSpPr>
        <p:spPr>
          <a:xfrm>
            <a:off x="10530534" y="9528373"/>
            <a:ext cx="290053" cy="304852"/>
          </a:xfrm>
          <a:prstGeom prst="rect">
            <a:avLst/>
          </a:prstGeom>
        </p:spPr>
        <p:txBody>
          <a:bodyPr/>
          <a:lstStyle>
            <a:lvl1pPr marL="0" indent="0">
              <a:buNone/>
              <a:defRPr sz="1000"/>
            </a:lvl1pPr>
          </a:lstStyle>
          <a:p>
            <a:r>
              <a:rPr lang="en-US"/>
              <a:t>icons</a:t>
            </a:r>
          </a:p>
        </p:txBody>
      </p:sp>
      <p:sp>
        <p:nvSpPr>
          <p:cNvPr id="91" name="Picture Placeholder 26">
            <a:extLst>
              <a:ext uri="{FF2B5EF4-FFF2-40B4-BE49-F238E27FC236}">
                <a16:creationId xmlns:a16="http://schemas.microsoft.com/office/drawing/2014/main" id="{3EC60F29-441E-46F4-B400-CBC67C65C610}"/>
              </a:ext>
            </a:extLst>
          </p:cNvPr>
          <p:cNvSpPr>
            <a:spLocks noGrp="1"/>
          </p:cNvSpPr>
          <p:nvPr>
            <p:ph type="pic" sz="quarter" idx="67" hasCustomPrompt="1"/>
          </p:nvPr>
        </p:nvSpPr>
        <p:spPr>
          <a:xfrm>
            <a:off x="10530533" y="10187727"/>
            <a:ext cx="290053" cy="304852"/>
          </a:xfrm>
          <a:prstGeom prst="rect">
            <a:avLst/>
          </a:prstGeom>
        </p:spPr>
        <p:txBody>
          <a:bodyPr/>
          <a:lstStyle>
            <a:lvl1pPr marL="0" indent="0">
              <a:buNone/>
              <a:defRPr sz="1000"/>
            </a:lvl1pPr>
          </a:lstStyle>
          <a:p>
            <a:r>
              <a:rPr lang="en-US"/>
              <a:t>icons</a:t>
            </a:r>
          </a:p>
        </p:txBody>
      </p:sp>
      <p:sp>
        <p:nvSpPr>
          <p:cNvPr id="92" name="Picture Placeholder 26">
            <a:extLst>
              <a:ext uri="{FF2B5EF4-FFF2-40B4-BE49-F238E27FC236}">
                <a16:creationId xmlns:a16="http://schemas.microsoft.com/office/drawing/2014/main" id="{AEF3E97D-28BF-477C-9380-C6E13CC7621F}"/>
              </a:ext>
            </a:extLst>
          </p:cNvPr>
          <p:cNvSpPr>
            <a:spLocks noGrp="1"/>
          </p:cNvSpPr>
          <p:nvPr>
            <p:ph type="pic" sz="quarter" idx="68" hasCustomPrompt="1"/>
          </p:nvPr>
        </p:nvSpPr>
        <p:spPr>
          <a:xfrm>
            <a:off x="15069460" y="9528373"/>
            <a:ext cx="290053" cy="304852"/>
          </a:xfrm>
          <a:prstGeom prst="rect">
            <a:avLst/>
          </a:prstGeom>
        </p:spPr>
        <p:txBody>
          <a:bodyPr/>
          <a:lstStyle>
            <a:lvl1pPr marL="0" indent="0">
              <a:buNone/>
              <a:defRPr sz="1000"/>
            </a:lvl1pPr>
          </a:lstStyle>
          <a:p>
            <a:r>
              <a:rPr lang="en-US"/>
              <a:t>icons</a:t>
            </a:r>
          </a:p>
        </p:txBody>
      </p:sp>
      <p:sp>
        <p:nvSpPr>
          <p:cNvPr id="93" name="Picture Placeholder 26">
            <a:extLst>
              <a:ext uri="{FF2B5EF4-FFF2-40B4-BE49-F238E27FC236}">
                <a16:creationId xmlns:a16="http://schemas.microsoft.com/office/drawing/2014/main" id="{640DD847-E1E5-4C2E-BCC8-77B7EB69225B}"/>
              </a:ext>
            </a:extLst>
          </p:cNvPr>
          <p:cNvSpPr>
            <a:spLocks noGrp="1"/>
          </p:cNvSpPr>
          <p:nvPr>
            <p:ph type="pic" sz="quarter" idx="69" hasCustomPrompt="1"/>
          </p:nvPr>
        </p:nvSpPr>
        <p:spPr>
          <a:xfrm>
            <a:off x="15069459" y="10187727"/>
            <a:ext cx="290053" cy="304852"/>
          </a:xfrm>
          <a:prstGeom prst="rect">
            <a:avLst/>
          </a:prstGeom>
        </p:spPr>
        <p:txBody>
          <a:bodyPr/>
          <a:lstStyle>
            <a:lvl1pPr marL="0" indent="0">
              <a:buNone/>
              <a:defRPr sz="1000"/>
            </a:lvl1pPr>
          </a:lstStyle>
          <a:p>
            <a:r>
              <a:rPr lang="en-US"/>
              <a:t>icons</a:t>
            </a:r>
          </a:p>
        </p:txBody>
      </p:sp>
      <p:sp>
        <p:nvSpPr>
          <p:cNvPr id="94" name="Picture Placeholder 26">
            <a:extLst>
              <a:ext uri="{FF2B5EF4-FFF2-40B4-BE49-F238E27FC236}">
                <a16:creationId xmlns:a16="http://schemas.microsoft.com/office/drawing/2014/main" id="{42D8DE8F-FBE2-48AF-BF94-8E6024A97182}"/>
              </a:ext>
            </a:extLst>
          </p:cNvPr>
          <p:cNvSpPr>
            <a:spLocks noGrp="1"/>
          </p:cNvSpPr>
          <p:nvPr>
            <p:ph type="pic" sz="quarter" idx="70" hasCustomPrompt="1"/>
          </p:nvPr>
        </p:nvSpPr>
        <p:spPr>
          <a:xfrm>
            <a:off x="19706331" y="9549889"/>
            <a:ext cx="290053" cy="304852"/>
          </a:xfrm>
          <a:prstGeom prst="rect">
            <a:avLst/>
          </a:prstGeom>
        </p:spPr>
        <p:txBody>
          <a:bodyPr/>
          <a:lstStyle>
            <a:lvl1pPr marL="0" indent="0">
              <a:buNone/>
              <a:defRPr sz="1000"/>
            </a:lvl1pPr>
          </a:lstStyle>
          <a:p>
            <a:r>
              <a:rPr lang="en-US"/>
              <a:t>icons</a:t>
            </a:r>
          </a:p>
        </p:txBody>
      </p:sp>
      <p:sp>
        <p:nvSpPr>
          <p:cNvPr id="95" name="Picture Placeholder 26">
            <a:extLst>
              <a:ext uri="{FF2B5EF4-FFF2-40B4-BE49-F238E27FC236}">
                <a16:creationId xmlns:a16="http://schemas.microsoft.com/office/drawing/2014/main" id="{AB68B98C-D3F3-4ED1-8F6A-6295CDBE8961}"/>
              </a:ext>
            </a:extLst>
          </p:cNvPr>
          <p:cNvSpPr>
            <a:spLocks noGrp="1"/>
          </p:cNvSpPr>
          <p:nvPr>
            <p:ph type="pic" sz="quarter" idx="71" hasCustomPrompt="1"/>
          </p:nvPr>
        </p:nvSpPr>
        <p:spPr>
          <a:xfrm>
            <a:off x="19706330" y="10209243"/>
            <a:ext cx="290053" cy="304852"/>
          </a:xfrm>
          <a:prstGeom prst="rect">
            <a:avLst/>
          </a:prstGeom>
        </p:spPr>
        <p:txBody>
          <a:bodyPr/>
          <a:lstStyle>
            <a:lvl1pPr marL="0" indent="0">
              <a:buNone/>
              <a:defRPr sz="1000"/>
            </a:lvl1pPr>
          </a:lstStyle>
          <a:p>
            <a:r>
              <a:rPr lang="en-US"/>
              <a:t>icons</a:t>
            </a:r>
          </a:p>
        </p:txBody>
      </p:sp>
      <p:sp>
        <p:nvSpPr>
          <p:cNvPr id="34" name="Slide Number Placeholder 5">
            <a:extLst>
              <a:ext uri="{FF2B5EF4-FFF2-40B4-BE49-F238E27FC236}">
                <a16:creationId xmlns:a16="http://schemas.microsoft.com/office/drawing/2014/main" id="{534F57B4-AB06-E840-8A7E-FF3B46D02185}"/>
              </a:ext>
            </a:extLst>
          </p:cNvPr>
          <p:cNvSpPr>
            <a:spLocks noGrp="1"/>
          </p:cNvSpPr>
          <p:nvPr>
            <p:ph type="sldNum" sz="quarter" idx="72"/>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35" name="Oval 34">
            <a:extLst>
              <a:ext uri="{FF2B5EF4-FFF2-40B4-BE49-F238E27FC236}">
                <a16:creationId xmlns:a16="http://schemas.microsoft.com/office/drawing/2014/main" id="{169B5A99-E839-C248-BDC1-CB26AE6F4DA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39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5B122-1DD5-409C-AE3B-258A09D15E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360002"/>
            <a:ext cx="13891831" cy="8485212"/>
          </a:xfrm>
          <a:prstGeom prst="rect">
            <a:avLst/>
          </a:prstGeom>
        </p:spPr>
      </p:pic>
      <p:sp>
        <p:nvSpPr>
          <p:cNvPr id="22" name="Picture Placeholder 21">
            <a:extLst>
              <a:ext uri="{FF2B5EF4-FFF2-40B4-BE49-F238E27FC236}">
                <a16:creationId xmlns:a16="http://schemas.microsoft.com/office/drawing/2014/main" id="{F7E69751-96D6-4DAF-8823-AEF592BC3E0B}"/>
              </a:ext>
            </a:extLst>
          </p:cNvPr>
          <p:cNvSpPr>
            <a:spLocks noGrp="1"/>
          </p:cNvSpPr>
          <p:nvPr>
            <p:ph type="pic" sz="quarter" idx="10"/>
          </p:nvPr>
        </p:nvSpPr>
        <p:spPr>
          <a:xfrm>
            <a:off x="5558" y="10360002"/>
            <a:ext cx="13528675" cy="8137525"/>
          </a:xfrm>
          <a:prstGeom prst="rect">
            <a:avLst/>
          </a:prstGeom>
        </p:spPr>
        <p:txBody>
          <a:bodyPr/>
          <a:lstStyle>
            <a:lvl1pPr marL="0" indent="0">
              <a:buNone/>
              <a:defRPr sz="2700"/>
            </a:lvl1pPr>
          </a:lstStyle>
          <a:p>
            <a:endParaRPr lang="en-US" dirty="0"/>
          </a:p>
        </p:txBody>
      </p:sp>
      <p:sp>
        <p:nvSpPr>
          <p:cNvPr id="13" name="Text Placeholder 46">
            <a:extLst>
              <a:ext uri="{FF2B5EF4-FFF2-40B4-BE49-F238E27FC236}">
                <a16:creationId xmlns:a16="http://schemas.microsoft.com/office/drawing/2014/main" id="{79A3A25D-BE59-4C76-8224-5FA24DEF563D}"/>
              </a:ext>
            </a:extLst>
          </p:cNvPr>
          <p:cNvSpPr>
            <a:spLocks noGrp="1"/>
          </p:cNvSpPr>
          <p:nvPr>
            <p:ph type="body" sz="quarter" idx="41" hasCustomPrompt="1"/>
          </p:nvPr>
        </p:nvSpPr>
        <p:spPr>
          <a:xfrm>
            <a:off x="1317181" y="1487398"/>
            <a:ext cx="217496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dirty="0"/>
              <a:t>Title Placeholder</a:t>
            </a:r>
          </a:p>
        </p:txBody>
      </p:sp>
      <p:sp>
        <p:nvSpPr>
          <p:cNvPr id="5" name="Text Placeholder 4">
            <a:extLst>
              <a:ext uri="{FF2B5EF4-FFF2-40B4-BE49-F238E27FC236}">
                <a16:creationId xmlns:a16="http://schemas.microsoft.com/office/drawing/2014/main" id="{458426D6-F174-404C-BBD4-FE4CC42817C0}"/>
              </a:ext>
            </a:extLst>
          </p:cNvPr>
          <p:cNvSpPr>
            <a:spLocks noGrp="1"/>
          </p:cNvSpPr>
          <p:nvPr>
            <p:ph type="body" sz="quarter" idx="42" hasCustomPrompt="1"/>
          </p:nvPr>
        </p:nvSpPr>
        <p:spPr>
          <a:xfrm>
            <a:off x="1317180" y="3054350"/>
            <a:ext cx="21749637"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dirty="0"/>
              <a:t>Subtitle placeholder</a:t>
            </a:r>
          </a:p>
        </p:txBody>
      </p:sp>
      <p:sp>
        <p:nvSpPr>
          <p:cNvPr id="7" name="Text Placeholder 6">
            <a:extLst>
              <a:ext uri="{FF2B5EF4-FFF2-40B4-BE49-F238E27FC236}">
                <a16:creationId xmlns:a16="http://schemas.microsoft.com/office/drawing/2014/main" id="{E0BE3706-4334-4A2A-9C2E-4717AFB3E3BC}"/>
              </a:ext>
            </a:extLst>
          </p:cNvPr>
          <p:cNvSpPr>
            <a:spLocks noGrp="1"/>
          </p:cNvSpPr>
          <p:nvPr>
            <p:ph type="body" sz="quarter" idx="43" hasCustomPrompt="1"/>
          </p:nvPr>
        </p:nvSpPr>
        <p:spPr>
          <a:xfrm>
            <a:off x="1317181" y="3783959"/>
            <a:ext cx="21749636" cy="452148"/>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dirty="0"/>
              <a:t>TEXT PLACEHOLDER</a:t>
            </a:r>
          </a:p>
        </p:txBody>
      </p:sp>
      <p:sp>
        <p:nvSpPr>
          <p:cNvPr id="15" name="Text Placeholder 14">
            <a:extLst>
              <a:ext uri="{FF2B5EF4-FFF2-40B4-BE49-F238E27FC236}">
                <a16:creationId xmlns:a16="http://schemas.microsoft.com/office/drawing/2014/main" id="{A0DB31A0-C744-4A52-A494-DDA4427D3E69}"/>
              </a:ext>
            </a:extLst>
          </p:cNvPr>
          <p:cNvSpPr>
            <a:spLocks noGrp="1"/>
          </p:cNvSpPr>
          <p:nvPr>
            <p:ph type="body" sz="quarter" idx="45" hasCustomPrompt="1"/>
          </p:nvPr>
        </p:nvSpPr>
        <p:spPr>
          <a:xfrm>
            <a:off x="15106650" y="12202308"/>
            <a:ext cx="7604125" cy="3037692"/>
          </a:xfrm>
          <a:prstGeom prst="rect">
            <a:avLst/>
          </a:prstGeom>
        </p:spPr>
        <p:txBody>
          <a:bodyPr/>
          <a:lstStyle>
            <a:lvl1pPr marL="0" indent="0">
              <a:lnSpc>
                <a:spcPts val="5500"/>
              </a:lnSpc>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dirty="0"/>
              <a:t>Lorem Ipsum is simply dummy text of the printing and typesetting industry. Lorem Ipsum has been the</a:t>
            </a:r>
          </a:p>
        </p:txBody>
      </p:sp>
      <p:sp>
        <p:nvSpPr>
          <p:cNvPr id="19" name="Text Placeholder 18">
            <a:extLst>
              <a:ext uri="{FF2B5EF4-FFF2-40B4-BE49-F238E27FC236}">
                <a16:creationId xmlns:a16="http://schemas.microsoft.com/office/drawing/2014/main" id="{51D0D2F1-E133-4C0D-934D-542129F2AF1E}"/>
              </a:ext>
            </a:extLst>
          </p:cNvPr>
          <p:cNvSpPr>
            <a:spLocks noGrp="1"/>
          </p:cNvSpPr>
          <p:nvPr>
            <p:ph type="body" sz="quarter" idx="46" hasCustomPrompt="1"/>
          </p:nvPr>
        </p:nvSpPr>
        <p:spPr>
          <a:xfrm>
            <a:off x="1317181" y="4583793"/>
            <a:ext cx="9274619"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26" name="Text Placeholder 18">
            <a:extLst>
              <a:ext uri="{FF2B5EF4-FFF2-40B4-BE49-F238E27FC236}">
                <a16:creationId xmlns:a16="http://schemas.microsoft.com/office/drawing/2014/main" id="{B9931D53-1795-4E13-8F8E-7613102E8664}"/>
              </a:ext>
            </a:extLst>
          </p:cNvPr>
          <p:cNvSpPr>
            <a:spLocks noGrp="1"/>
          </p:cNvSpPr>
          <p:nvPr>
            <p:ph type="body" sz="quarter" idx="47" hasCustomPrompt="1"/>
          </p:nvPr>
        </p:nvSpPr>
        <p:spPr>
          <a:xfrm>
            <a:off x="11821885" y="4583793"/>
            <a:ext cx="11244933"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16" name="Slide Number Placeholder 5">
            <a:extLst>
              <a:ext uri="{FF2B5EF4-FFF2-40B4-BE49-F238E27FC236}">
                <a16:creationId xmlns:a16="http://schemas.microsoft.com/office/drawing/2014/main" id="{BAB05751-3C76-EA47-BF57-9A2E2423810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dirty="0"/>
          </a:p>
        </p:txBody>
      </p:sp>
      <p:sp>
        <p:nvSpPr>
          <p:cNvPr id="18" name="Oval 17">
            <a:extLst>
              <a:ext uri="{FF2B5EF4-FFF2-40B4-BE49-F238E27FC236}">
                <a16:creationId xmlns:a16="http://schemas.microsoft.com/office/drawing/2014/main" id="{EAE63C16-6529-4944-8BA0-151C9AE7D3EC}"/>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0F1E0-23FF-EF4C-9BFF-E7916D9D4AFA}"/>
              </a:ext>
            </a:extLst>
          </p:cNvPr>
          <p:cNvSpPr>
            <a:spLocks noGrp="1"/>
          </p:cNvSpPr>
          <p:nvPr>
            <p:ph type="title"/>
          </p:nvPr>
        </p:nvSpPr>
        <p:spPr>
          <a:xfrm>
            <a:off x="1676400" y="1003300"/>
            <a:ext cx="21031200" cy="364331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88234463"/>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70" r:id="rId3"/>
    <p:sldLayoutId id="2147483662" r:id="rId4"/>
    <p:sldLayoutId id="2147483663" r:id="rId5"/>
    <p:sldLayoutId id="2147483671" r:id="rId6"/>
    <p:sldLayoutId id="2147483672" r:id="rId7"/>
    <p:sldLayoutId id="2147483673" r:id="rId8"/>
    <p:sldLayoutId id="2147483664" r:id="rId9"/>
    <p:sldLayoutId id="2147483665" r:id="rId10"/>
    <p:sldLayoutId id="2147483666" r:id="rId11"/>
    <p:sldLayoutId id="2147483667" r:id="rId12"/>
    <p:sldLayoutId id="2147483674" r:id="rId13"/>
    <p:sldLayoutId id="2147483668" r:id="rId14"/>
  </p:sldLayoutIdLst>
  <p:hf hdr="0" ftr="0" dt="0"/>
  <p:txStyles>
    <p:titleStyle>
      <a:lvl1pPr algn="l" defTabSz="2438430" rtl="0" eaLnBrk="1" latinLnBrk="0" hangingPunct="1">
        <a:lnSpc>
          <a:spcPct val="90000"/>
        </a:lnSpc>
        <a:spcBef>
          <a:spcPct val="0"/>
        </a:spcBef>
        <a:buNone/>
        <a:defRPr sz="8000" kern="1200" baseline="0">
          <a:solidFill>
            <a:schemeClr val="tx1"/>
          </a:solidFill>
          <a:latin typeface="Poppins Light" panose="00000400000000000000" pitchFamily="2" charset="0"/>
          <a:ea typeface="+mj-ea"/>
          <a:cs typeface="Poppins" panose="00000500000000000000" pitchFamily="2" charset="0"/>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kern="1200">
          <a:solidFill>
            <a:schemeClr val="tx1"/>
          </a:solidFill>
          <a:latin typeface="+mn-lt"/>
          <a:ea typeface="+mn-ea"/>
          <a:cs typeface="+mn-cs"/>
        </a:defRPr>
      </a:lvl1pPr>
      <a:lvl2pPr marL="1828823" indent="-609608" algn="l" defTabSz="2438430" rtl="0" eaLnBrk="1" latinLnBrk="0" hangingPunct="1">
        <a:lnSpc>
          <a:spcPct val="90000"/>
        </a:lnSpc>
        <a:spcBef>
          <a:spcPts val="1333"/>
        </a:spcBef>
        <a:buFont typeface="Arial" panose="020B0604020202020204" pitchFamily="34" charset="0"/>
        <a:buChar char="•"/>
        <a:defRPr sz="6400" kern="1200">
          <a:solidFill>
            <a:schemeClr val="tx1"/>
          </a:solidFill>
          <a:latin typeface="+mn-lt"/>
          <a:ea typeface="+mn-ea"/>
          <a:cs typeface="+mn-cs"/>
        </a:defRPr>
      </a:lvl2pPr>
      <a:lvl3pPr marL="3048038" indent="-609608" algn="l" defTabSz="2438430" rtl="0" eaLnBrk="1" latinLnBrk="0" hangingPunct="1">
        <a:lnSpc>
          <a:spcPct val="90000"/>
        </a:lnSpc>
        <a:spcBef>
          <a:spcPts val="1333"/>
        </a:spcBef>
        <a:buFont typeface="Arial" panose="020B0604020202020204" pitchFamily="34" charset="0"/>
        <a:buChar char="•"/>
        <a:defRPr sz="5333" kern="1200">
          <a:solidFill>
            <a:schemeClr val="tx1"/>
          </a:solidFill>
          <a:latin typeface="+mn-lt"/>
          <a:ea typeface="+mn-ea"/>
          <a:cs typeface="+mn-cs"/>
        </a:defRPr>
      </a:lvl3pPr>
      <a:lvl4pPr marL="4267253"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4pPr>
      <a:lvl5pPr marL="548646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8D280-2F87-475A-A4F9-558029C3A25A}"/>
              </a:ext>
            </a:extLst>
          </p:cNvPr>
          <p:cNvSpPr>
            <a:spLocks noGrp="1"/>
          </p:cNvSpPr>
          <p:nvPr>
            <p:ph type="ctrTitle"/>
          </p:nvPr>
        </p:nvSpPr>
        <p:spPr/>
        <p:txBody>
          <a:bodyPr/>
          <a:lstStyle/>
          <a:p>
            <a:r>
              <a:rPr lang="en-US" dirty="0"/>
              <a:t>Software Companies</a:t>
            </a:r>
          </a:p>
        </p:txBody>
      </p:sp>
      <p:sp>
        <p:nvSpPr>
          <p:cNvPr id="4" name="Subtitle 3">
            <a:extLst>
              <a:ext uri="{FF2B5EF4-FFF2-40B4-BE49-F238E27FC236}">
                <a16:creationId xmlns:a16="http://schemas.microsoft.com/office/drawing/2014/main" id="{0C22AF20-0FF1-4902-83D3-B62B1583DEED}"/>
              </a:ext>
            </a:extLst>
          </p:cNvPr>
          <p:cNvSpPr>
            <a:spLocks noGrp="1"/>
          </p:cNvSpPr>
          <p:nvPr>
            <p:ph type="subTitle" idx="1"/>
          </p:nvPr>
        </p:nvSpPr>
        <p:spPr>
          <a:xfrm>
            <a:off x="1077957" y="8300036"/>
            <a:ext cx="18891359" cy="3989384"/>
          </a:xfrm>
        </p:spPr>
        <p:txBody>
          <a:bodyPr/>
          <a:lstStyle/>
          <a:p>
            <a:r>
              <a:rPr lang="en-US" dirty="0"/>
              <a:t>The software industry can be highly complex and dynamic. Keeping up with the competition to provide important and impactful technology and marketing solutions across the globe, while also making employees and customers happy, can be not only challenging—it can seem impossible. </a:t>
            </a:r>
            <a:r>
              <a:rPr lang="en-US" dirty="0" err="1"/>
              <a:t>Affirma’s</a:t>
            </a:r>
            <a:r>
              <a:rPr lang="en-US" dirty="0"/>
              <a:t> dependable, 21st-century solutions help increase workplace efficiency so that your company can focus on what matters most.</a:t>
            </a:r>
          </a:p>
        </p:txBody>
      </p:sp>
      <p:sp>
        <p:nvSpPr>
          <p:cNvPr id="5" name="Text Placeholder 4">
            <a:extLst>
              <a:ext uri="{FF2B5EF4-FFF2-40B4-BE49-F238E27FC236}">
                <a16:creationId xmlns:a16="http://schemas.microsoft.com/office/drawing/2014/main" id="{6E67D6FD-3616-4C01-B11A-79C4A9480DCE}"/>
              </a:ext>
            </a:extLst>
          </p:cNvPr>
          <p:cNvSpPr>
            <a:spLocks noGrp="1"/>
          </p:cNvSpPr>
          <p:nvPr>
            <p:ph type="body" sz="quarter" idx="41"/>
          </p:nvPr>
        </p:nvSpPr>
        <p:spPr/>
        <p:txBody>
          <a:bodyPr/>
          <a:lstStyle/>
          <a:p>
            <a:r>
              <a:rPr lang="en-US" dirty="0"/>
              <a:t>How Affirma Helps </a:t>
            </a:r>
          </a:p>
        </p:txBody>
      </p:sp>
    </p:spTree>
    <p:extLst>
      <p:ext uri="{BB962C8B-B14F-4D97-AF65-F5344CB8AC3E}">
        <p14:creationId xmlns:p14="http://schemas.microsoft.com/office/powerpoint/2010/main" val="41751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7EEFFB6-CA1E-41FA-96D4-55FAB2CE61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676401" y="12053333"/>
            <a:ext cx="1243234" cy="1243234"/>
          </a:xfrm>
        </p:spPr>
      </p:pic>
      <p:pic>
        <p:nvPicPr>
          <p:cNvPr id="27" name="Picture Placeholder 26">
            <a:extLst>
              <a:ext uri="{FF2B5EF4-FFF2-40B4-BE49-F238E27FC236}">
                <a16:creationId xmlns:a16="http://schemas.microsoft.com/office/drawing/2014/main" id="{F2204561-9E02-4267-BDE4-C875BEA32DD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1676401" y="15468838"/>
            <a:ext cx="1243234" cy="1243234"/>
          </a:xfrm>
        </p:spPr>
      </p:pic>
      <p:pic>
        <p:nvPicPr>
          <p:cNvPr id="29" name="Picture Placeholder 28">
            <a:extLst>
              <a:ext uri="{FF2B5EF4-FFF2-40B4-BE49-F238E27FC236}">
                <a16:creationId xmlns:a16="http://schemas.microsoft.com/office/drawing/2014/main" id="{F6DEB38A-3EA7-4935-B512-DCEE1143E68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p:blipFill>
        <p:spPr>
          <a:xfrm>
            <a:off x="13312813" y="15468838"/>
            <a:ext cx="1243234" cy="1243234"/>
          </a:xfrm>
        </p:spPr>
      </p:pic>
      <p:pic>
        <p:nvPicPr>
          <p:cNvPr id="23" name="Picture Placeholder 22">
            <a:extLst>
              <a:ext uri="{FF2B5EF4-FFF2-40B4-BE49-F238E27FC236}">
                <a16:creationId xmlns:a16="http://schemas.microsoft.com/office/drawing/2014/main" id="{ABC2DC95-C521-4C7C-8F29-4AA455BE8E4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p:blipFill>
        <p:spPr>
          <a:xfrm>
            <a:off x="13312813" y="12146096"/>
            <a:ext cx="1243234" cy="1243234"/>
          </a:xfrm>
        </p:spPr>
      </p:pic>
      <p:sp>
        <p:nvSpPr>
          <p:cNvPr id="7" name="Text Placeholder 6">
            <a:extLst>
              <a:ext uri="{FF2B5EF4-FFF2-40B4-BE49-F238E27FC236}">
                <a16:creationId xmlns:a16="http://schemas.microsoft.com/office/drawing/2014/main" id="{7FFF220F-2D88-4623-AD3F-F40B4D03D436}"/>
              </a:ext>
            </a:extLst>
          </p:cNvPr>
          <p:cNvSpPr>
            <a:spLocks noGrp="1"/>
          </p:cNvSpPr>
          <p:nvPr>
            <p:ph type="body" sz="quarter" idx="14"/>
          </p:nvPr>
        </p:nvSpPr>
        <p:spPr>
          <a:xfrm>
            <a:off x="1162408" y="5855518"/>
            <a:ext cx="13749346" cy="4594092"/>
          </a:xfrm>
        </p:spPr>
        <p:txBody>
          <a:bodyPr/>
          <a:lstStyle/>
          <a:p>
            <a:r>
              <a:rPr lang="en-US" dirty="0" err="1"/>
              <a:t>Affirma</a:t>
            </a:r>
            <a:r>
              <a:rPr lang="en-US" dirty="0"/>
              <a:t> has been successfully partnering with software companies for nearly twenty years on many custom technology and digital marketing solutions to provide the latest industry offerings and fill the gaps for needed services. We know some of the major challenges in the software development industry are rapid technology advancement, increasing customer demands, time and bandwidth limitations, and limited infrastructure and resources.</a:t>
            </a:r>
          </a:p>
          <a:p>
            <a:r>
              <a:rPr lang="en-US" dirty="0" err="1">
                <a:latin typeface="Poppins SemiBold" panose="00000700000000000000" pitchFamily="2" charset="0"/>
              </a:rPr>
              <a:t>Affirma</a:t>
            </a:r>
            <a:r>
              <a:rPr lang="en-US" dirty="0">
                <a:latin typeface="Poppins SemiBold" panose="00000700000000000000" pitchFamily="2" charset="0"/>
              </a:rPr>
              <a:t> can help you bring your internal operations and client-facing website and software services to the latest, and most user-friendly platforms so that you can increase workplace efficiency and meet customer demands.</a:t>
            </a:r>
          </a:p>
          <a:p>
            <a:endParaRPr lang="en-US" dirty="0"/>
          </a:p>
        </p:txBody>
      </p:sp>
      <p:sp>
        <p:nvSpPr>
          <p:cNvPr id="8" name="Text Placeholder 7">
            <a:extLst>
              <a:ext uri="{FF2B5EF4-FFF2-40B4-BE49-F238E27FC236}">
                <a16:creationId xmlns:a16="http://schemas.microsoft.com/office/drawing/2014/main" id="{F6734484-FF09-4FE1-BD53-B9792AB2563D}"/>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51F18692-51DA-47BA-A770-290559CF15FA}"/>
              </a:ext>
            </a:extLst>
          </p:cNvPr>
          <p:cNvSpPr>
            <a:spLocks noGrp="1"/>
          </p:cNvSpPr>
          <p:nvPr>
            <p:ph type="body" sz="quarter" idx="16"/>
          </p:nvPr>
        </p:nvSpPr>
        <p:spPr/>
        <p:txBody>
          <a:bodyPr/>
          <a:lstStyle/>
          <a:p>
            <a:r>
              <a:rPr lang="en-US" dirty="0"/>
              <a:t>Four Good Reasons</a:t>
            </a:r>
          </a:p>
          <a:p>
            <a:endParaRPr lang="en-US" dirty="0"/>
          </a:p>
        </p:txBody>
      </p:sp>
      <p:sp>
        <p:nvSpPr>
          <p:cNvPr id="10" name="Text Placeholder 9">
            <a:extLst>
              <a:ext uri="{FF2B5EF4-FFF2-40B4-BE49-F238E27FC236}">
                <a16:creationId xmlns:a16="http://schemas.microsoft.com/office/drawing/2014/main" id="{10CD3E40-E893-41B8-9895-CE3627EBAC57}"/>
              </a:ext>
            </a:extLst>
          </p:cNvPr>
          <p:cNvSpPr>
            <a:spLocks noGrp="1"/>
          </p:cNvSpPr>
          <p:nvPr>
            <p:ph type="body" sz="quarter" idx="17"/>
          </p:nvPr>
        </p:nvSpPr>
        <p:spPr>
          <a:xfrm>
            <a:off x="15685547" y="5855518"/>
            <a:ext cx="8206840" cy="4594092"/>
          </a:xfrm>
        </p:spPr>
        <p:txBody>
          <a:bodyPr lIns="91440" tIns="45720" rIns="91440" bIns="45720" anchor="t"/>
          <a:lstStyle/>
          <a:p>
            <a:r>
              <a:rPr lang="en-US" dirty="0">
                <a:latin typeface="Poppins"/>
              </a:rPr>
              <a:t>Our </a:t>
            </a:r>
            <a:r>
              <a:rPr lang="en-US" dirty="0">
                <a:solidFill>
                  <a:srgbClr val="063A79"/>
                </a:solidFill>
                <a:latin typeface="Poppins"/>
              </a:rPr>
              <a:t>customized software industry solutions </a:t>
            </a:r>
            <a:r>
              <a:rPr lang="en-US" dirty="0">
                <a:latin typeface="Poppins"/>
              </a:rPr>
              <a:t>allow you to shape and create software and business operations to meet your specific needs and solve your pain points. In cases where your solution doesn’t currently exist, custom development allows you to create it from scratch.</a:t>
            </a:r>
            <a:br>
              <a:rPr lang="en-US" dirty="0"/>
            </a:br>
            <a:br>
              <a:rPr lang="en-US" dirty="0"/>
            </a:br>
            <a:endParaRPr lang="en-US" b="1"/>
          </a:p>
        </p:txBody>
      </p:sp>
      <p:sp>
        <p:nvSpPr>
          <p:cNvPr id="11" name="Text Placeholder 10">
            <a:extLst>
              <a:ext uri="{FF2B5EF4-FFF2-40B4-BE49-F238E27FC236}">
                <a16:creationId xmlns:a16="http://schemas.microsoft.com/office/drawing/2014/main" id="{EEB36B07-E5B3-44DF-8299-20F9CED6DE55}"/>
              </a:ext>
            </a:extLst>
          </p:cNvPr>
          <p:cNvSpPr>
            <a:spLocks noGrp="1"/>
          </p:cNvSpPr>
          <p:nvPr>
            <p:ph type="body" sz="quarter" idx="18"/>
          </p:nvPr>
        </p:nvSpPr>
        <p:spPr/>
        <p:txBody>
          <a:bodyPr/>
          <a:lstStyle/>
          <a:p>
            <a:r>
              <a:rPr lang="en-US" dirty="0"/>
              <a:t>Increase Productivity</a:t>
            </a:r>
          </a:p>
        </p:txBody>
      </p:sp>
      <p:sp>
        <p:nvSpPr>
          <p:cNvPr id="12" name="Text Placeholder 11">
            <a:extLst>
              <a:ext uri="{FF2B5EF4-FFF2-40B4-BE49-F238E27FC236}">
                <a16:creationId xmlns:a16="http://schemas.microsoft.com/office/drawing/2014/main" id="{64BDB5F5-D095-412A-A788-17748CC5BDB9}"/>
              </a:ext>
            </a:extLst>
          </p:cNvPr>
          <p:cNvSpPr>
            <a:spLocks noGrp="1"/>
          </p:cNvSpPr>
          <p:nvPr>
            <p:ph type="body" sz="quarter" idx="19"/>
          </p:nvPr>
        </p:nvSpPr>
        <p:spPr>
          <a:xfrm>
            <a:off x="3570288" y="12746320"/>
            <a:ext cx="7900987" cy="1655480"/>
          </a:xfrm>
        </p:spPr>
        <p:txBody>
          <a:bodyPr/>
          <a:lstStyle/>
          <a:p>
            <a:r>
              <a:rPr lang="en-US" dirty="0"/>
              <a:t>We specialize in Mobile, Cloud, Technology Infrastructure and Custom Development and partner with software companies to remove the manual steps from day-to-day workflow.</a:t>
            </a:r>
          </a:p>
        </p:txBody>
      </p:sp>
      <p:sp>
        <p:nvSpPr>
          <p:cNvPr id="13" name="Text Placeholder 12">
            <a:extLst>
              <a:ext uri="{FF2B5EF4-FFF2-40B4-BE49-F238E27FC236}">
                <a16:creationId xmlns:a16="http://schemas.microsoft.com/office/drawing/2014/main" id="{8C500CD1-9350-40FF-85D6-D414152ADD76}"/>
              </a:ext>
            </a:extLst>
          </p:cNvPr>
          <p:cNvSpPr>
            <a:spLocks noGrp="1"/>
          </p:cNvSpPr>
          <p:nvPr>
            <p:ph type="body" sz="quarter" idx="20"/>
          </p:nvPr>
        </p:nvSpPr>
        <p:spPr/>
        <p:txBody>
          <a:bodyPr/>
          <a:lstStyle/>
          <a:p>
            <a:r>
              <a:rPr lang="en-US" dirty="0"/>
              <a:t>Secure Platforms and Tools</a:t>
            </a:r>
          </a:p>
        </p:txBody>
      </p:sp>
      <p:sp>
        <p:nvSpPr>
          <p:cNvPr id="14" name="Text Placeholder 13">
            <a:extLst>
              <a:ext uri="{FF2B5EF4-FFF2-40B4-BE49-F238E27FC236}">
                <a16:creationId xmlns:a16="http://schemas.microsoft.com/office/drawing/2014/main" id="{62285299-6949-4A3A-A20F-FFB072143B6B}"/>
              </a:ext>
            </a:extLst>
          </p:cNvPr>
          <p:cNvSpPr>
            <a:spLocks noGrp="1"/>
          </p:cNvSpPr>
          <p:nvPr>
            <p:ph type="body" sz="quarter" idx="21"/>
          </p:nvPr>
        </p:nvSpPr>
        <p:spPr>
          <a:xfrm>
            <a:off x="3548469" y="16249530"/>
            <a:ext cx="7900987" cy="1655480"/>
          </a:xfrm>
        </p:spPr>
        <p:txBody>
          <a:bodyPr/>
          <a:lstStyle/>
          <a:p>
            <a:r>
              <a:rPr lang="en-US" dirty="0"/>
              <a:t>We specialize in custom tools and process automation and will work directly with software companies to develop internal tools, Wikis, apps, directories, CMS, and/or workflow management systems.</a:t>
            </a:r>
          </a:p>
          <a:p>
            <a:endParaRPr lang="en-US" dirty="0"/>
          </a:p>
        </p:txBody>
      </p:sp>
      <p:sp>
        <p:nvSpPr>
          <p:cNvPr id="15" name="Text Placeholder 14">
            <a:extLst>
              <a:ext uri="{FF2B5EF4-FFF2-40B4-BE49-F238E27FC236}">
                <a16:creationId xmlns:a16="http://schemas.microsoft.com/office/drawing/2014/main" id="{B956510B-693F-4136-9070-A27A3153F00C}"/>
              </a:ext>
            </a:extLst>
          </p:cNvPr>
          <p:cNvSpPr>
            <a:spLocks noGrp="1"/>
          </p:cNvSpPr>
          <p:nvPr>
            <p:ph type="body" sz="quarter" idx="22"/>
          </p:nvPr>
        </p:nvSpPr>
        <p:spPr/>
        <p:txBody>
          <a:bodyPr/>
          <a:lstStyle/>
          <a:p>
            <a:r>
              <a:rPr lang="en-US" dirty="0"/>
              <a:t>Streamline Operations</a:t>
            </a:r>
          </a:p>
        </p:txBody>
      </p:sp>
      <p:sp>
        <p:nvSpPr>
          <p:cNvPr id="16" name="Text Placeholder 15">
            <a:extLst>
              <a:ext uri="{FF2B5EF4-FFF2-40B4-BE49-F238E27FC236}">
                <a16:creationId xmlns:a16="http://schemas.microsoft.com/office/drawing/2014/main" id="{A4CEABED-065C-41FE-B3F6-53BCF2CF2025}"/>
              </a:ext>
            </a:extLst>
          </p:cNvPr>
          <p:cNvSpPr>
            <a:spLocks noGrp="1"/>
          </p:cNvSpPr>
          <p:nvPr>
            <p:ph type="body" sz="quarter" idx="23"/>
          </p:nvPr>
        </p:nvSpPr>
        <p:spPr>
          <a:xfrm>
            <a:off x="15206515" y="12746320"/>
            <a:ext cx="7900987" cy="1655480"/>
          </a:xfrm>
        </p:spPr>
        <p:txBody>
          <a:bodyPr/>
          <a:lstStyle/>
          <a:p>
            <a:r>
              <a:rPr lang="en-US" dirty="0"/>
              <a:t>We help implement SharePoint, Google, and other setups to help increase workplace efficiency by implementing information architecture, dashboards, Teams and communications sites, permissions and security.</a:t>
            </a:r>
          </a:p>
        </p:txBody>
      </p:sp>
      <p:sp>
        <p:nvSpPr>
          <p:cNvPr id="17" name="Text Placeholder 16">
            <a:extLst>
              <a:ext uri="{FF2B5EF4-FFF2-40B4-BE49-F238E27FC236}">
                <a16:creationId xmlns:a16="http://schemas.microsoft.com/office/drawing/2014/main" id="{8C6F3C24-FE49-45DF-A89C-504CE506900F}"/>
              </a:ext>
            </a:extLst>
          </p:cNvPr>
          <p:cNvSpPr>
            <a:spLocks noGrp="1"/>
          </p:cNvSpPr>
          <p:nvPr>
            <p:ph type="body" sz="quarter" idx="24"/>
          </p:nvPr>
        </p:nvSpPr>
        <p:spPr>
          <a:xfrm>
            <a:off x="15185312" y="15437123"/>
            <a:ext cx="7103188" cy="755468"/>
          </a:xfrm>
        </p:spPr>
        <p:txBody>
          <a:bodyPr/>
          <a:lstStyle/>
          <a:p>
            <a:r>
              <a:rPr lang="en-US" dirty="0"/>
              <a:t>Improve Customer Experience</a:t>
            </a:r>
          </a:p>
        </p:txBody>
      </p:sp>
      <p:sp>
        <p:nvSpPr>
          <p:cNvPr id="18" name="Text Placeholder 17">
            <a:extLst>
              <a:ext uri="{FF2B5EF4-FFF2-40B4-BE49-F238E27FC236}">
                <a16:creationId xmlns:a16="http://schemas.microsoft.com/office/drawing/2014/main" id="{BF36A5BE-72B9-4677-AF52-632BF6CBA3C4}"/>
              </a:ext>
            </a:extLst>
          </p:cNvPr>
          <p:cNvSpPr>
            <a:spLocks noGrp="1"/>
          </p:cNvSpPr>
          <p:nvPr>
            <p:ph type="body" sz="quarter" idx="25"/>
          </p:nvPr>
        </p:nvSpPr>
        <p:spPr>
          <a:xfrm>
            <a:off x="15184696" y="16249530"/>
            <a:ext cx="7900987" cy="1655480"/>
          </a:xfrm>
        </p:spPr>
        <p:txBody>
          <a:bodyPr/>
          <a:lstStyle/>
          <a:p>
            <a:r>
              <a:rPr lang="en-US" dirty="0"/>
              <a:t>Our creative technology teams work together to create tailored and accessible website and secure client solutions that capture the essence of your brand in a meaningful way and meet your customers’ real-time needs.</a:t>
            </a:r>
          </a:p>
        </p:txBody>
      </p:sp>
      <p:sp>
        <p:nvSpPr>
          <p:cNvPr id="19" name="Text Placeholder 18">
            <a:extLst>
              <a:ext uri="{FF2B5EF4-FFF2-40B4-BE49-F238E27FC236}">
                <a16:creationId xmlns:a16="http://schemas.microsoft.com/office/drawing/2014/main" id="{EE8EE1CF-01B8-4108-95B6-1FE46E1DA630}"/>
              </a:ext>
            </a:extLst>
          </p:cNvPr>
          <p:cNvSpPr>
            <a:spLocks noGrp="1"/>
          </p:cNvSpPr>
          <p:nvPr>
            <p:ph type="body" sz="quarter" idx="26"/>
          </p:nvPr>
        </p:nvSpPr>
        <p:spPr>
          <a:xfrm>
            <a:off x="1162408" y="1487398"/>
            <a:ext cx="19022972" cy="1175592"/>
          </a:xfrm>
        </p:spPr>
        <p:txBody>
          <a:bodyPr/>
          <a:lstStyle/>
          <a:p>
            <a:r>
              <a:rPr lang="en-US" dirty="0"/>
              <a:t>Why Should You Work With Affirma?</a:t>
            </a:r>
          </a:p>
        </p:txBody>
      </p:sp>
    </p:spTree>
    <p:extLst>
      <p:ext uri="{BB962C8B-B14F-4D97-AF65-F5344CB8AC3E}">
        <p14:creationId xmlns:p14="http://schemas.microsoft.com/office/powerpoint/2010/main" val="311466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F80FD813-1602-43EB-BE43-4C7F10536C4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sp>
        <p:nvSpPr>
          <p:cNvPr id="4" name="Text Placeholder 3">
            <a:extLst>
              <a:ext uri="{FF2B5EF4-FFF2-40B4-BE49-F238E27FC236}">
                <a16:creationId xmlns:a16="http://schemas.microsoft.com/office/drawing/2014/main" id="{3FF466E4-B9AD-474B-8891-38A9C7E46C30}"/>
              </a:ext>
            </a:extLst>
          </p:cNvPr>
          <p:cNvSpPr>
            <a:spLocks noGrp="1"/>
          </p:cNvSpPr>
          <p:nvPr>
            <p:ph type="body" sz="quarter" idx="20"/>
          </p:nvPr>
        </p:nvSpPr>
        <p:spPr/>
        <p:txBody>
          <a:bodyPr lIns="91440" tIns="45720" rIns="91440" bIns="45720" anchor="t"/>
          <a:lstStyle/>
          <a:p>
            <a:r>
              <a:rPr lang="en-US" dirty="0">
                <a:latin typeface="Poppins"/>
              </a:rPr>
              <a:t>We take the time to learn about your goals, ask the right questions to understand your organization, and utilize our software industry business solutions to help your team move faster. We know how important it is to find the right solutions for your workplace, so your employees’ focus can be on improving customer satisfaction.</a:t>
            </a:r>
          </a:p>
          <a:p>
            <a:r>
              <a:rPr lang="en-US" b="1" dirty="0">
                <a:latin typeface="Poppins"/>
              </a:rPr>
              <a:t>Our goal is to unblock teams so that they can focus on their core job responsibilities and clear the road for growth and success.</a:t>
            </a:r>
            <a:endParaRPr lang="en-US" dirty="0">
              <a:latin typeface="Poppins"/>
            </a:endParaRPr>
          </a:p>
          <a:p>
            <a:endParaRPr lang="en-US" dirty="0"/>
          </a:p>
        </p:txBody>
      </p:sp>
      <p:sp>
        <p:nvSpPr>
          <p:cNvPr id="5" name="Text Placeholder 4">
            <a:extLst>
              <a:ext uri="{FF2B5EF4-FFF2-40B4-BE49-F238E27FC236}">
                <a16:creationId xmlns:a16="http://schemas.microsoft.com/office/drawing/2014/main" id="{6AFEEEB2-A858-499B-A1B9-DC573840A1AB}"/>
              </a:ext>
            </a:extLst>
          </p:cNvPr>
          <p:cNvSpPr>
            <a:spLocks noGrp="1"/>
          </p:cNvSpPr>
          <p:nvPr>
            <p:ph type="body" sz="quarter" idx="21"/>
          </p:nvPr>
        </p:nvSpPr>
        <p:spPr>
          <a:xfrm>
            <a:off x="1792925" y="9989710"/>
            <a:ext cx="4572001" cy="3543410"/>
          </a:xfrm>
        </p:spPr>
        <p:txBody>
          <a:bodyPr/>
          <a:lstStyle/>
          <a:p>
            <a:r>
              <a:rPr lang="en-US"/>
              <a:t>ERP&amp; Line of Business Applications</a:t>
            </a:r>
          </a:p>
          <a:p>
            <a:r>
              <a:rPr lang="en-US"/>
              <a:t>Content Management Systems</a:t>
            </a:r>
          </a:p>
          <a:p>
            <a:r>
              <a:rPr lang="en-US"/>
              <a:t>Web &amp; Mobile Applications</a:t>
            </a:r>
          </a:p>
          <a:p>
            <a:r>
              <a:rPr lang="en-US"/>
              <a:t>Systems Integration</a:t>
            </a:r>
          </a:p>
          <a:p>
            <a:endParaRPr lang="en-US" dirty="0"/>
          </a:p>
        </p:txBody>
      </p:sp>
      <p:sp>
        <p:nvSpPr>
          <p:cNvPr id="6" name="Text Placeholder 5">
            <a:extLst>
              <a:ext uri="{FF2B5EF4-FFF2-40B4-BE49-F238E27FC236}">
                <a16:creationId xmlns:a16="http://schemas.microsoft.com/office/drawing/2014/main" id="{53572E29-02F1-462B-AEAE-85E23847A15E}"/>
              </a:ext>
            </a:extLst>
          </p:cNvPr>
          <p:cNvSpPr>
            <a:spLocks noGrp="1"/>
          </p:cNvSpPr>
          <p:nvPr>
            <p:ph type="body" sz="quarter" idx="22"/>
          </p:nvPr>
        </p:nvSpPr>
        <p:spPr/>
        <p:txBody>
          <a:bodyPr/>
          <a:lstStyle/>
          <a:p>
            <a:r>
              <a:rPr lang="en-US"/>
              <a:t>Technology</a:t>
            </a:r>
          </a:p>
          <a:p>
            <a:endParaRPr lang="en-US" dirty="0"/>
          </a:p>
        </p:txBody>
      </p:sp>
      <p:sp>
        <p:nvSpPr>
          <p:cNvPr id="7" name="Text Placeholder 6">
            <a:extLst>
              <a:ext uri="{FF2B5EF4-FFF2-40B4-BE49-F238E27FC236}">
                <a16:creationId xmlns:a16="http://schemas.microsoft.com/office/drawing/2014/main" id="{02B58160-E3E4-4F39-A8F0-15977B02FEB8}"/>
              </a:ext>
            </a:extLst>
          </p:cNvPr>
          <p:cNvSpPr>
            <a:spLocks noGrp="1"/>
          </p:cNvSpPr>
          <p:nvPr>
            <p:ph type="body" sz="quarter" idx="23"/>
          </p:nvPr>
        </p:nvSpPr>
        <p:spPr/>
        <p:txBody>
          <a:bodyPr/>
          <a:lstStyle/>
          <a:p>
            <a:r>
              <a:rPr lang="en-US"/>
              <a:t>Marketing Automation</a:t>
            </a:r>
          </a:p>
          <a:p>
            <a:r>
              <a:rPr lang="en-US"/>
              <a:t>Campaign Execution</a:t>
            </a:r>
          </a:p>
          <a:p>
            <a:r>
              <a:rPr lang="en-US"/>
              <a:t>Copywriting</a:t>
            </a:r>
          </a:p>
          <a:p>
            <a:r>
              <a:rPr lang="en-US"/>
              <a:t>SEM, SEO, PPC, Social Media</a:t>
            </a:r>
          </a:p>
          <a:p>
            <a:endParaRPr lang="en-US" dirty="0"/>
          </a:p>
        </p:txBody>
      </p:sp>
      <p:sp>
        <p:nvSpPr>
          <p:cNvPr id="8" name="Text Placeholder 7">
            <a:extLst>
              <a:ext uri="{FF2B5EF4-FFF2-40B4-BE49-F238E27FC236}">
                <a16:creationId xmlns:a16="http://schemas.microsoft.com/office/drawing/2014/main" id="{2ACAE8AF-89A4-479A-BCAA-C6B0E440EF3C}"/>
              </a:ext>
            </a:extLst>
          </p:cNvPr>
          <p:cNvSpPr>
            <a:spLocks noGrp="1"/>
          </p:cNvSpPr>
          <p:nvPr>
            <p:ph type="body" sz="quarter" idx="24"/>
          </p:nvPr>
        </p:nvSpPr>
        <p:spPr/>
        <p:txBody>
          <a:bodyPr/>
          <a:lstStyle/>
          <a:p>
            <a:r>
              <a:rPr lang="en-US"/>
              <a:t>Digital Marketing</a:t>
            </a:r>
            <a:endParaRPr lang="en-US" dirty="0"/>
          </a:p>
        </p:txBody>
      </p:sp>
      <p:sp>
        <p:nvSpPr>
          <p:cNvPr id="9" name="Text Placeholder 8">
            <a:extLst>
              <a:ext uri="{FF2B5EF4-FFF2-40B4-BE49-F238E27FC236}">
                <a16:creationId xmlns:a16="http://schemas.microsoft.com/office/drawing/2014/main" id="{516DFFA9-2CE2-45A8-9093-D62943EEB35F}"/>
              </a:ext>
            </a:extLst>
          </p:cNvPr>
          <p:cNvSpPr>
            <a:spLocks noGrp="1"/>
          </p:cNvSpPr>
          <p:nvPr>
            <p:ph type="body" sz="quarter" idx="25"/>
          </p:nvPr>
        </p:nvSpPr>
        <p:spPr/>
        <p:txBody>
          <a:bodyPr/>
          <a:lstStyle/>
          <a:p>
            <a:r>
              <a:rPr lang="en-US"/>
              <a:t>Office 365</a:t>
            </a:r>
          </a:p>
          <a:p>
            <a:r>
              <a:rPr lang="en-US"/>
              <a:t>Azure &amp; AWS</a:t>
            </a:r>
          </a:p>
          <a:p>
            <a:r>
              <a:rPr lang="en-US"/>
              <a:t>MMD, Exchange, Active Directory</a:t>
            </a:r>
          </a:p>
          <a:p>
            <a:r>
              <a:rPr lang="en-US"/>
              <a:t>System Center</a:t>
            </a:r>
          </a:p>
          <a:p>
            <a:endParaRPr lang="en-US" dirty="0"/>
          </a:p>
        </p:txBody>
      </p:sp>
      <p:sp>
        <p:nvSpPr>
          <p:cNvPr id="10" name="Text Placeholder 9">
            <a:extLst>
              <a:ext uri="{FF2B5EF4-FFF2-40B4-BE49-F238E27FC236}">
                <a16:creationId xmlns:a16="http://schemas.microsoft.com/office/drawing/2014/main" id="{768CE5EB-2931-40BD-ABA6-3171354A8AB6}"/>
              </a:ext>
            </a:extLst>
          </p:cNvPr>
          <p:cNvSpPr>
            <a:spLocks noGrp="1"/>
          </p:cNvSpPr>
          <p:nvPr>
            <p:ph type="body" sz="quarter" idx="26"/>
          </p:nvPr>
        </p:nvSpPr>
        <p:spPr/>
        <p:txBody>
          <a:bodyPr/>
          <a:lstStyle/>
          <a:p>
            <a:r>
              <a:rPr lang="en-US"/>
              <a:t>IT Infrastructure</a:t>
            </a:r>
          </a:p>
          <a:p>
            <a:endParaRPr lang="en-US" dirty="0"/>
          </a:p>
        </p:txBody>
      </p:sp>
      <p:sp>
        <p:nvSpPr>
          <p:cNvPr id="11" name="Text Placeholder 10">
            <a:extLst>
              <a:ext uri="{FF2B5EF4-FFF2-40B4-BE49-F238E27FC236}">
                <a16:creationId xmlns:a16="http://schemas.microsoft.com/office/drawing/2014/main" id="{F29B906B-FFF4-4E77-9714-991C17811F33}"/>
              </a:ext>
            </a:extLst>
          </p:cNvPr>
          <p:cNvSpPr>
            <a:spLocks noGrp="1"/>
          </p:cNvSpPr>
          <p:nvPr>
            <p:ph type="body" sz="quarter" idx="27"/>
          </p:nvPr>
        </p:nvSpPr>
        <p:spPr/>
        <p:txBody>
          <a:bodyPr/>
          <a:lstStyle/>
          <a:p>
            <a:r>
              <a:rPr lang="en-US"/>
              <a:t>User Experience Design</a:t>
            </a:r>
          </a:p>
          <a:p>
            <a:r>
              <a:rPr lang="en-US"/>
              <a:t>Visual Design</a:t>
            </a:r>
          </a:p>
          <a:p>
            <a:r>
              <a:rPr lang="en-US"/>
              <a:t>Rapid Prototyping</a:t>
            </a:r>
          </a:p>
          <a:p>
            <a:r>
              <a:rPr lang="en-US"/>
              <a:t>Journey Mapping</a:t>
            </a:r>
            <a:endParaRPr lang="en-US" dirty="0"/>
          </a:p>
        </p:txBody>
      </p:sp>
      <p:sp>
        <p:nvSpPr>
          <p:cNvPr id="12" name="Text Placeholder 11">
            <a:extLst>
              <a:ext uri="{FF2B5EF4-FFF2-40B4-BE49-F238E27FC236}">
                <a16:creationId xmlns:a16="http://schemas.microsoft.com/office/drawing/2014/main" id="{C5B7D64A-3BC6-46B0-A7A5-E5916BCC3764}"/>
              </a:ext>
            </a:extLst>
          </p:cNvPr>
          <p:cNvSpPr>
            <a:spLocks noGrp="1"/>
          </p:cNvSpPr>
          <p:nvPr>
            <p:ph type="body" sz="quarter" idx="28"/>
          </p:nvPr>
        </p:nvSpPr>
        <p:spPr/>
        <p:txBody>
          <a:bodyPr/>
          <a:lstStyle/>
          <a:p>
            <a:r>
              <a:rPr lang="en-US"/>
              <a:t>Design Services</a:t>
            </a:r>
            <a:endParaRPr lang="en-US" dirty="0"/>
          </a:p>
        </p:txBody>
      </p:sp>
      <p:sp>
        <p:nvSpPr>
          <p:cNvPr id="13" name="Text Placeholder 12">
            <a:extLst>
              <a:ext uri="{FF2B5EF4-FFF2-40B4-BE49-F238E27FC236}">
                <a16:creationId xmlns:a16="http://schemas.microsoft.com/office/drawing/2014/main" id="{06DE58FA-E514-45C5-9FFB-1EE0B7137A96}"/>
              </a:ext>
            </a:extLst>
          </p:cNvPr>
          <p:cNvSpPr>
            <a:spLocks noGrp="1"/>
          </p:cNvSpPr>
          <p:nvPr>
            <p:ph type="body" sz="quarter" idx="33"/>
          </p:nvPr>
        </p:nvSpPr>
        <p:spPr>
          <a:xfrm>
            <a:off x="1792925" y="15354919"/>
            <a:ext cx="4572001" cy="3115139"/>
          </a:xfrm>
        </p:spPr>
        <p:txBody>
          <a:bodyPr/>
          <a:lstStyle/>
          <a:p>
            <a:r>
              <a:rPr lang="en-US"/>
              <a:t>Salesforce</a:t>
            </a:r>
          </a:p>
          <a:p>
            <a:r>
              <a:rPr lang="en-US"/>
              <a:t>Dynamics CRM</a:t>
            </a:r>
          </a:p>
          <a:p>
            <a:r>
              <a:rPr lang="en-US"/>
              <a:t>HubSpot</a:t>
            </a:r>
          </a:p>
          <a:p>
            <a:endParaRPr lang="en-US" dirty="0"/>
          </a:p>
        </p:txBody>
      </p:sp>
      <p:sp>
        <p:nvSpPr>
          <p:cNvPr id="14" name="Text Placeholder 13">
            <a:extLst>
              <a:ext uri="{FF2B5EF4-FFF2-40B4-BE49-F238E27FC236}">
                <a16:creationId xmlns:a16="http://schemas.microsoft.com/office/drawing/2014/main" id="{FFCF75A1-1968-42EB-8F98-443973F475DF}"/>
              </a:ext>
            </a:extLst>
          </p:cNvPr>
          <p:cNvSpPr>
            <a:spLocks noGrp="1"/>
          </p:cNvSpPr>
          <p:nvPr>
            <p:ph type="body" sz="quarter" idx="34"/>
          </p:nvPr>
        </p:nvSpPr>
        <p:spPr/>
        <p:txBody>
          <a:bodyPr/>
          <a:lstStyle/>
          <a:p>
            <a:r>
              <a:rPr lang="en-US"/>
              <a:t>Customer Relationship Management (CRM)</a:t>
            </a:r>
            <a:endParaRPr lang="en-US" dirty="0"/>
          </a:p>
        </p:txBody>
      </p:sp>
      <p:sp>
        <p:nvSpPr>
          <p:cNvPr id="15" name="Text Placeholder 14">
            <a:extLst>
              <a:ext uri="{FF2B5EF4-FFF2-40B4-BE49-F238E27FC236}">
                <a16:creationId xmlns:a16="http://schemas.microsoft.com/office/drawing/2014/main" id="{634835BE-1C59-48BC-ABA1-C9B0E8B5CD85}"/>
              </a:ext>
            </a:extLst>
          </p:cNvPr>
          <p:cNvSpPr>
            <a:spLocks noGrp="1"/>
          </p:cNvSpPr>
          <p:nvPr>
            <p:ph type="body" sz="quarter" idx="35"/>
          </p:nvPr>
        </p:nvSpPr>
        <p:spPr>
          <a:xfrm>
            <a:off x="7472374" y="15354918"/>
            <a:ext cx="4572001" cy="3115139"/>
          </a:xfrm>
        </p:spPr>
        <p:txBody>
          <a:bodyPr/>
          <a:lstStyle/>
          <a:p>
            <a:r>
              <a:rPr lang="en-US"/>
              <a:t>Managed Teams</a:t>
            </a:r>
          </a:p>
          <a:p>
            <a:r>
              <a:rPr lang="en-US"/>
              <a:t>Program Management</a:t>
            </a:r>
          </a:p>
          <a:p>
            <a:r>
              <a:rPr lang="en-US"/>
              <a:t>Staff Augmentation</a:t>
            </a:r>
          </a:p>
          <a:p>
            <a:endParaRPr lang="en-US" dirty="0"/>
          </a:p>
        </p:txBody>
      </p:sp>
      <p:sp>
        <p:nvSpPr>
          <p:cNvPr id="16" name="Text Placeholder 15">
            <a:extLst>
              <a:ext uri="{FF2B5EF4-FFF2-40B4-BE49-F238E27FC236}">
                <a16:creationId xmlns:a16="http://schemas.microsoft.com/office/drawing/2014/main" id="{6EC9828B-8912-49A7-A682-49E13FF105F1}"/>
              </a:ext>
            </a:extLst>
          </p:cNvPr>
          <p:cNvSpPr>
            <a:spLocks noGrp="1"/>
          </p:cNvSpPr>
          <p:nvPr>
            <p:ph type="body" sz="quarter" idx="36"/>
          </p:nvPr>
        </p:nvSpPr>
        <p:spPr/>
        <p:txBody>
          <a:bodyPr/>
          <a:lstStyle/>
          <a:p>
            <a:r>
              <a:rPr lang="en-US"/>
              <a:t>Business Process Outsourcing</a:t>
            </a:r>
            <a:endParaRPr lang="en-US" dirty="0"/>
          </a:p>
        </p:txBody>
      </p:sp>
      <p:sp>
        <p:nvSpPr>
          <p:cNvPr id="17" name="Text Placeholder 16">
            <a:extLst>
              <a:ext uri="{FF2B5EF4-FFF2-40B4-BE49-F238E27FC236}">
                <a16:creationId xmlns:a16="http://schemas.microsoft.com/office/drawing/2014/main" id="{FD5E1BFB-8349-4768-ACED-CFAB6B04ED53}"/>
              </a:ext>
            </a:extLst>
          </p:cNvPr>
          <p:cNvSpPr>
            <a:spLocks noGrp="1"/>
          </p:cNvSpPr>
          <p:nvPr>
            <p:ph type="body" sz="quarter" idx="37"/>
          </p:nvPr>
        </p:nvSpPr>
        <p:spPr>
          <a:xfrm>
            <a:off x="13202831" y="15354917"/>
            <a:ext cx="4572001" cy="3115139"/>
          </a:xfrm>
        </p:spPr>
        <p:txBody>
          <a:bodyPr/>
          <a:lstStyle/>
          <a:p>
            <a:r>
              <a:rPr lang="en-US"/>
              <a:t>Data Visualization</a:t>
            </a:r>
          </a:p>
          <a:p>
            <a:r>
              <a:rPr lang="en-US"/>
              <a:t>Data Warehousing</a:t>
            </a:r>
          </a:p>
          <a:p>
            <a:r>
              <a:rPr lang="en-US"/>
              <a:t>Big Data</a:t>
            </a:r>
            <a:endParaRPr lang="en-US" dirty="0"/>
          </a:p>
        </p:txBody>
      </p:sp>
      <p:sp>
        <p:nvSpPr>
          <p:cNvPr id="18" name="Text Placeholder 17">
            <a:extLst>
              <a:ext uri="{FF2B5EF4-FFF2-40B4-BE49-F238E27FC236}">
                <a16:creationId xmlns:a16="http://schemas.microsoft.com/office/drawing/2014/main" id="{1576E634-5089-4F54-A67F-B44628B0050E}"/>
              </a:ext>
            </a:extLst>
          </p:cNvPr>
          <p:cNvSpPr>
            <a:spLocks noGrp="1"/>
          </p:cNvSpPr>
          <p:nvPr>
            <p:ph type="body" sz="quarter" idx="38"/>
          </p:nvPr>
        </p:nvSpPr>
        <p:spPr/>
        <p:txBody>
          <a:bodyPr/>
          <a:lstStyle/>
          <a:p>
            <a:r>
              <a:rPr lang="en-US"/>
              <a:t>Business Intelligence Reporting &amp; Analytics</a:t>
            </a:r>
            <a:endParaRPr lang="en-US" dirty="0"/>
          </a:p>
        </p:txBody>
      </p:sp>
      <p:sp>
        <p:nvSpPr>
          <p:cNvPr id="19" name="Text Placeholder 18">
            <a:extLst>
              <a:ext uri="{FF2B5EF4-FFF2-40B4-BE49-F238E27FC236}">
                <a16:creationId xmlns:a16="http://schemas.microsoft.com/office/drawing/2014/main" id="{F378E84A-02DB-4CD5-9276-C62F453AF532}"/>
              </a:ext>
            </a:extLst>
          </p:cNvPr>
          <p:cNvSpPr>
            <a:spLocks noGrp="1"/>
          </p:cNvSpPr>
          <p:nvPr>
            <p:ph type="body" sz="quarter" idx="39"/>
          </p:nvPr>
        </p:nvSpPr>
        <p:spPr>
          <a:xfrm>
            <a:off x="18933288" y="14584389"/>
            <a:ext cx="4729600" cy="3115139"/>
          </a:xfrm>
        </p:spPr>
        <p:txBody>
          <a:bodyPr/>
          <a:lstStyle/>
          <a:p>
            <a:r>
              <a:rPr lang="en-US" dirty="0"/>
              <a:t>SharePoint</a:t>
            </a:r>
          </a:p>
          <a:p>
            <a:r>
              <a:rPr lang="en-US" dirty="0"/>
              <a:t>Document Management</a:t>
            </a:r>
          </a:p>
          <a:p>
            <a:r>
              <a:rPr lang="en-US" dirty="0"/>
              <a:t>Business Process Automation</a:t>
            </a:r>
          </a:p>
          <a:p>
            <a:r>
              <a:rPr lang="en-US" dirty="0"/>
              <a:t>Corporate Communications</a:t>
            </a:r>
          </a:p>
        </p:txBody>
      </p:sp>
      <p:sp>
        <p:nvSpPr>
          <p:cNvPr id="20" name="Text Placeholder 19">
            <a:extLst>
              <a:ext uri="{FF2B5EF4-FFF2-40B4-BE49-F238E27FC236}">
                <a16:creationId xmlns:a16="http://schemas.microsoft.com/office/drawing/2014/main" id="{938EA1BE-3F56-4D89-B07C-260B1D134D0F}"/>
              </a:ext>
            </a:extLst>
          </p:cNvPr>
          <p:cNvSpPr>
            <a:spLocks noGrp="1"/>
          </p:cNvSpPr>
          <p:nvPr>
            <p:ph type="body" sz="quarter" idx="40"/>
          </p:nvPr>
        </p:nvSpPr>
        <p:spPr/>
        <p:txBody>
          <a:bodyPr/>
          <a:lstStyle/>
          <a:p>
            <a:r>
              <a:rPr lang="en-US"/>
              <a:t>Portals &amp; Collaboration</a:t>
            </a:r>
          </a:p>
          <a:p>
            <a:endParaRPr lang="en-US" dirty="0"/>
          </a:p>
        </p:txBody>
      </p:sp>
      <p:sp>
        <p:nvSpPr>
          <p:cNvPr id="21" name="Text Placeholder 20">
            <a:extLst>
              <a:ext uri="{FF2B5EF4-FFF2-40B4-BE49-F238E27FC236}">
                <a16:creationId xmlns:a16="http://schemas.microsoft.com/office/drawing/2014/main" id="{551069E7-8712-47FD-9908-A837284FEF92}"/>
              </a:ext>
            </a:extLst>
          </p:cNvPr>
          <p:cNvSpPr>
            <a:spLocks noGrp="1"/>
          </p:cNvSpPr>
          <p:nvPr>
            <p:ph type="body" sz="quarter" idx="41"/>
          </p:nvPr>
        </p:nvSpPr>
        <p:spPr/>
        <p:txBody>
          <a:bodyPr/>
          <a:lstStyle/>
          <a:p>
            <a:r>
              <a:rPr lang="en-US"/>
              <a:t>Services We Provide</a:t>
            </a:r>
            <a:endParaRPr lang="en-US" dirty="0"/>
          </a:p>
        </p:txBody>
      </p:sp>
      <p:pic>
        <p:nvPicPr>
          <p:cNvPr id="37" name="Picture Placeholder 36">
            <a:extLst>
              <a:ext uri="{FF2B5EF4-FFF2-40B4-BE49-F238E27FC236}">
                <a16:creationId xmlns:a16="http://schemas.microsoft.com/office/drawing/2014/main" id="{E1307CE2-6825-46E5-A802-D757CE9F364F}"/>
              </a:ext>
            </a:extLst>
          </p:cNvPr>
          <p:cNvPicPr>
            <a:picLocks noGrp="1" noChangeAspect="1"/>
          </p:cNvPicPr>
          <p:nvPr>
            <p:ph type="pic" sz="quarter" idx="42"/>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9" name="Picture Placeholder 38">
            <a:extLst>
              <a:ext uri="{FF2B5EF4-FFF2-40B4-BE49-F238E27FC236}">
                <a16:creationId xmlns:a16="http://schemas.microsoft.com/office/drawing/2014/main" id="{77F5E698-9032-4F31-808B-2F58C0D72890}"/>
              </a:ext>
            </a:extLst>
          </p:cNvPr>
          <p:cNvPicPr>
            <a:picLocks noGrp="1" noChangeAspect="1"/>
          </p:cNvPicPr>
          <p:nvPr>
            <p:ph type="pic" sz="quarter" idx="43"/>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3" name="Picture Placeholder 42">
            <a:extLst>
              <a:ext uri="{FF2B5EF4-FFF2-40B4-BE49-F238E27FC236}">
                <a16:creationId xmlns:a16="http://schemas.microsoft.com/office/drawing/2014/main" id="{85979259-A0A1-40C0-8E01-B0E8283A1617}"/>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1" name="Picture Placeholder 40">
            <a:extLst>
              <a:ext uri="{FF2B5EF4-FFF2-40B4-BE49-F238E27FC236}">
                <a16:creationId xmlns:a16="http://schemas.microsoft.com/office/drawing/2014/main" id="{E6EE7B75-2DCD-4B24-A942-001664146227}"/>
              </a:ext>
            </a:extLst>
          </p:cNvPr>
          <p:cNvPicPr>
            <a:picLocks noGrp="1" noChangeAspect="1"/>
          </p:cNvPicPr>
          <p:nvPr>
            <p:ph type="pic" sz="quarter" idx="45"/>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1" name="Picture Placeholder 30">
            <a:extLst>
              <a:ext uri="{FF2B5EF4-FFF2-40B4-BE49-F238E27FC236}">
                <a16:creationId xmlns:a16="http://schemas.microsoft.com/office/drawing/2014/main" id="{ECEBA31F-0C5F-444B-B024-D0DED11E4168}"/>
              </a:ext>
            </a:extLst>
          </p:cNvPr>
          <p:cNvPicPr>
            <a:picLocks noGrp="1" noChangeAspect="1"/>
          </p:cNvPicPr>
          <p:nvPr>
            <p:ph type="pic" sz="quarter" idx="46"/>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3" name="Picture Placeholder 32">
            <a:extLst>
              <a:ext uri="{FF2B5EF4-FFF2-40B4-BE49-F238E27FC236}">
                <a16:creationId xmlns:a16="http://schemas.microsoft.com/office/drawing/2014/main" id="{F6682E7F-85FF-4C71-806B-6B2257B396CE}"/>
              </a:ext>
            </a:extLst>
          </p:cNvPr>
          <p:cNvPicPr>
            <a:picLocks noGrp="1" noChangeAspect="1"/>
          </p:cNvPicPr>
          <p:nvPr>
            <p:ph type="pic" sz="quarter" idx="47"/>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7" name="Picture Placeholder 46">
            <a:extLst>
              <a:ext uri="{FF2B5EF4-FFF2-40B4-BE49-F238E27FC236}">
                <a16:creationId xmlns:a16="http://schemas.microsoft.com/office/drawing/2014/main" id="{1B03BEB6-0CD8-493E-B68C-BE868A1EF882}"/>
              </a:ext>
            </a:extLst>
          </p:cNvPr>
          <p:cNvPicPr>
            <a:picLocks noGrp="1" noChangeAspect="1"/>
          </p:cNvPicPr>
          <p:nvPr>
            <p:ph type="pic" sz="quarter" idx="48"/>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5" name="Picture Placeholder 44">
            <a:extLst>
              <a:ext uri="{FF2B5EF4-FFF2-40B4-BE49-F238E27FC236}">
                <a16:creationId xmlns:a16="http://schemas.microsoft.com/office/drawing/2014/main" id="{76039ED6-3D94-4E7E-8BEF-60C59CB15856}"/>
              </a:ext>
            </a:extLst>
          </p:cNvPr>
          <p:cNvPicPr>
            <a:picLocks noGrp="1" noChangeAspect="1"/>
          </p:cNvPicPr>
          <p:nvPr>
            <p:ph type="pic" sz="quarter" idx="49"/>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sp>
        <p:nvSpPr>
          <p:cNvPr id="60" name="Slide Number Placeholder 59">
            <a:extLst>
              <a:ext uri="{FF2B5EF4-FFF2-40B4-BE49-F238E27FC236}">
                <a16:creationId xmlns:a16="http://schemas.microsoft.com/office/drawing/2014/main" id="{1C352A71-43DA-6E48-9D41-C6D10B07A0B1}"/>
              </a:ext>
            </a:extLst>
          </p:cNvPr>
          <p:cNvSpPr>
            <a:spLocks noGrp="1"/>
          </p:cNvSpPr>
          <p:nvPr>
            <p:ph type="sldNum" sz="quarter" idx="19"/>
          </p:nvPr>
        </p:nvSpPr>
        <p:spPr/>
        <p:txBody>
          <a:bodyPr/>
          <a:lstStyle/>
          <a:p>
            <a:fld id="{9E395E50-29DF-D946-A0AD-B6F53C2E4A55}" type="slidenum">
              <a:rPr lang="en-US" smtClean="0"/>
              <a:pPr/>
              <a:t>3</a:t>
            </a:fld>
            <a:endParaRPr lang="en-US" dirty="0"/>
          </a:p>
        </p:txBody>
      </p:sp>
    </p:spTree>
    <p:extLst>
      <p:ext uri="{BB962C8B-B14F-4D97-AF65-F5344CB8AC3E}">
        <p14:creationId xmlns:p14="http://schemas.microsoft.com/office/powerpoint/2010/main" val="288069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3690E24F-556D-0B4E-904C-74D71710E96C}"/>
              </a:ext>
            </a:extLst>
          </p:cNvPr>
          <p:cNvSpPr>
            <a:spLocks noGrp="1"/>
          </p:cNvSpPr>
          <p:nvPr>
            <p:ph type="sldNum" sz="quarter" idx="19"/>
          </p:nvPr>
        </p:nvSpPr>
        <p:spPr>
          <a:xfrm>
            <a:off x="22480857" y="17968390"/>
            <a:ext cx="585963" cy="564937"/>
          </a:xfrm>
        </p:spPr>
        <p:txBody>
          <a:bodyPr/>
          <a:lstStyle/>
          <a:p>
            <a:fld id="{9E395E50-29DF-D946-A0AD-B6F53C2E4A55}" type="slidenum">
              <a:rPr lang="en-US" smtClean="0"/>
              <a:pPr/>
              <a:t>4</a:t>
            </a:fld>
            <a:endParaRPr lang="en-US" dirty="0"/>
          </a:p>
        </p:txBody>
      </p:sp>
      <p:sp>
        <p:nvSpPr>
          <p:cNvPr id="3" name="Text Placeholder 2">
            <a:extLst>
              <a:ext uri="{FF2B5EF4-FFF2-40B4-BE49-F238E27FC236}">
                <a16:creationId xmlns:a16="http://schemas.microsoft.com/office/drawing/2014/main" id="{0566F3B9-E9E3-4EA4-8CA6-1B241C3B366F}"/>
              </a:ext>
            </a:extLst>
          </p:cNvPr>
          <p:cNvSpPr>
            <a:spLocks noGrp="1"/>
          </p:cNvSpPr>
          <p:nvPr>
            <p:ph type="body" sz="quarter" idx="41"/>
          </p:nvPr>
        </p:nvSpPr>
        <p:spPr>
          <a:xfrm>
            <a:off x="1317180" y="1487398"/>
            <a:ext cx="21749640" cy="1175592"/>
          </a:xfrm>
        </p:spPr>
        <p:txBody>
          <a:bodyPr/>
          <a:lstStyle/>
          <a:p>
            <a:r>
              <a:rPr lang="en-US" dirty="0"/>
              <a:t>Digital and Technology </a:t>
            </a:r>
          </a:p>
          <a:p>
            <a:r>
              <a:rPr lang="en-US" dirty="0"/>
              <a:t>Solutions That Deliver Results</a:t>
            </a:r>
          </a:p>
        </p:txBody>
      </p:sp>
      <p:sp>
        <p:nvSpPr>
          <p:cNvPr id="4" name="Text Placeholder 3">
            <a:extLst>
              <a:ext uri="{FF2B5EF4-FFF2-40B4-BE49-F238E27FC236}">
                <a16:creationId xmlns:a16="http://schemas.microsoft.com/office/drawing/2014/main" id="{FD098593-5A9F-48AD-A456-501586EDD568}"/>
              </a:ext>
            </a:extLst>
          </p:cNvPr>
          <p:cNvSpPr>
            <a:spLocks noGrp="1"/>
          </p:cNvSpPr>
          <p:nvPr>
            <p:ph type="body" sz="quarter" idx="20"/>
          </p:nvPr>
        </p:nvSpPr>
        <p:spPr>
          <a:xfrm>
            <a:off x="1317180" y="4387155"/>
            <a:ext cx="12378038" cy="3632899"/>
          </a:xfrm>
        </p:spPr>
        <p:txBody>
          <a:bodyPr/>
          <a:lstStyle/>
          <a:p>
            <a:r>
              <a:rPr lang="en-US" dirty="0" err="1"/>
              <a:t>Affirma</a:t>
            </a:r>
            <a:r>
              <a:rPr lang="en-US" dirty="0"/>
              <a:t> believes that effective solutions are born from a combination of data, insight, strategy, design, and implementation. We care deeply about the experience of our clients and their customers know that having the right technologies and services in place is crucial to execute deliverables and keep up with a constantly changing marketplace. We consider your entire business to develop customized software solutions tailored for your business.</a:t>
            </a:r>
          </a:p>
        </p:txBody>
      </p:sp>
      <p:sp>
        <p:nvSpPr>
          <p:cNvPr id="5" name="Text Placeholder 4">
            <a:extLst>
              <a:ext uri="{FF2B5EF4-FFF2-40B4-BE49-F238E27FC236}">
                <a16:creationId xmlns:a16="http://schemas.microsoft.com/office/drawing/2014/main" id="{4222903D-3572-4143-BB82-7C8E25C550A8}"/>
              </a:ext>
            </a:extLst>
          </p:cNvPr>
          <p:cNvSpPr>
            <a:spLocks noGrp="1"/>
          </p:cNvSpPr>
          <p:nvPr>
            <p:ph type="body" sz="quarter" idx="42"/>
          </p:nvPr>
        </p:nvSpPr>
        <p:spPr>
          <a:xfrm>
            <a:off x="14838218" y="4387155"/>
            <a:ext cx="8228602" cy="3632899"/>
          </a:xfrm>
        </p:spPr>
        <p:txBody>
          <a:bodyPr/>
          <a:lstStyle/>
          <a:p>
            <a:r>
              <a:rPr lang="en-US" dirty="0"/>
              <a:t>Our seasoned consulting experts can deliver seamless business solutions, no matter your need. </a:t>
            </a:r>
            <a:br>
              <a:rPr lang="en-US" dirty="0"/>
            </a:br>
            <a:br>
              <a:rPr lang="en-US" dirty="0"/>
            </a:br>
            <a:r>
              <a:rPr lang="en-US" b="1" dirty="0"/>
              <a:t>Happy employees, cost savings, and business growth are just a few examples of the value our software clients gain from our partnership.</a:t>
            </a:r>
          </a:p>
        </p:txBody>
      </p:sp>
      <p:sp>
        <p:nvSpPr>
          <p:cNvPr id="6" name="Text Placeholder 5">
            <a:extLst>
              <a:ext uri="{FF2B5EF4-FFF2-40B4-BE49-F238E27FC236}">
                <a16:creationId xmlns:a16="http://schemas.microsoft.com/office/drawing/2014/main" id="{E6B29E64-A0FE-4030-9082-DA246C3C6F46}"/>
              </a:ext>
            </a:extLst>
          </p:cNvPr>
          <p:cNvSpPr>
            <a:spLocks noGrp="1"/>
          </p:cNvSpPr>
          <p:nvPr>
            <p:ph type="body" sz="quarter" idx="44"/>
          </p:nvPr>
        </p:nvSpPr>
        <p:spPr>
          <a:xfrm>
            <a:off x="4879288" y="12158663"/>
            <a:ext cx="18187532" cy="4713287"/>
          </a:xfrm>
        </p:spPr>
        <p:txBody>
          <a:bodyPr/>
          <a:lstStyle/>
          <a:p>
            <a:r>
              <a:rPr lang="en-US" dirty="0"/>
              <a:t>We had a great time working with </a:t>
            </a:r>
            <a:r>
              <a:rPr lang="en-US" dirty="0" err="1"/>
              <a:t>Affirma</a:t>
            </a:r>
            <a:r>
              <a:rPr lang="en-US" dirty="0"/>
              <a:t> on our website </a:t>
            </a:r>
          </a:p>
          <a:p>
            <a:r>
              <a:rPr lang="en-US" dirty="0"/>
              <a:t>design and development project. From design to launch, </a:t>
            </a:r>
          </a:p>
          <a:p>
            <a:r>
              <a:rPr lang="en-US" dirty="0"/>
              <a:t>they were friendly, quick to respond, and worked hard to </a:t>
            </a:r>
          </a:p>
          <a:p>
            <a:r>
              <a:rPr lang="en-US" dirty="0"/>
              <a:t>understand and address the goals we wanted to accomplish.</a:t>
            </a:r>
          </a:p>
          <a:p>
            <a:r>
              <a:rPr lang="en-US" dirty="0"/>
              <a:t>SELCO Community Credit Union</a:t>
            </a:r>
          </a:p>
        </p:txBody>
      </p:sp>
    </p:spTree>
    <p:extLst>
      <p:ext uri="{BB962C8B-B14F-4D97-AF65-F5344CB8AC3E}">
        <p14:creationId xmlns:p14="http://schemas.microsoft.com/office/powerpoint/2010/main" val="196663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1F454-12B6-4AC8-B211-547FA374545D}"/>
              </a:ext>
            </a:extLst>
          </p:cNvPr>
          <p:cNvSpPr>
            <a:spLocks noGrp="1"/>
          </p:cNvSpPr>
          <p:nvPr>
            <p:ph type="body" sz="quarter" idx="41"/>
          </p:nvPr>
        </p:nvSpPr>
        <p:spPr/>
        <p:txBody>
          <a:bodyPr/>
          <a:lstStyle/>
          <a:p>
            <a:r>
              <a:rPr lang="en-US" dirty="0"/>
              <a:t>Case Studies</a:t>
            </a:r>
          </a:p>
        </p:txBody>
      </p:sp>
      <p:sp>
        <p:nvSpPr>
          <p:cNvPr id="5" name="Text Placeholder 4">
            <a:extLst>
              <a:ext uri="{FF2B5EF4-FFF2-40B4-BE49-F238E27FC236}">
                <a16:creationId xmlns:a16="http://schemas.microsoft.com/office/drawing/2014/main" id="{D2D66BC3-92C6-415C-8F92-6CAA2EE1303B}"/>
              </a:ext>
            </a:extLst>
          </p:cNvPr>
          <p:cNvSpPr>
            <a:spLocks noGrp="1"/>
          </p:cNvSpPr>
          <p:nvPr>
            <p:ph type="body" sz="quarter" idx="42"/>
          </p:nvPr>
        </p:nvSpPr>
        <p:spPr/>
        <p:txBody>
          <a:bodyPr lIns="91440" tIns="45720" rIns="91440" bIns="45720" anchor="t"/>
          <a:lstStyle/>
          <a:p>
            <a:r>
              <a:rPr lang="en-US" dirty="0">
                <a:latin typeface="Poppins"/>
              </a:rPr>
              <a:t>Xbox Ambassadors</a:t>
            </a:r>
            <a:endParaRPr lang="en-US" dirty="0"/>
          </a:p>
        </p:txBody>
      </p:sp>
      <p:sp>
        <p:nvSpPr>
          <p:cNvPr id="6" name="Text Placeholder 5">
            <a:extLst>
              <a:ext uri="{FF2B5EF4-FFF2-40B4-BE49-F238E27FC236}">
                <a16:creationId xmlns:a16="http://schemas.microsoft.com/office/drawing/2014/main" id="{E5FF90D2-7E06-4EE9-B2E5-ED8FF41A0743}"/>
              </a:ext>
            </a:extLst>
          </p:cNvPr>
          <p:cNvSpPr>
            <a:spLocks noGrp="1"/>
          </p:cNvSpPr>
          <p:nvPr>
            <p:ph type="body" sz="quarter" idx="43"/>
          </p:nvPr>
        </p:nvSpPr>
        <p:spPr/>
        <p:txBody>
          <a:bodyPr lIns="91440" tIns="45720" rIns="91440" bIns="45720" anchor="t"/>
          <a:lstStyle/>
          <a:p>
            <a:r>
              <a:rPr lang="en-US" dirty="0">
                <a:cs typeface="Arial"/>
              </a:rPr>
              <a:t>XA Solutions</a:t>
            </a:r>
            <a:endParaRPr lang="en-US" dirty="0"/>
          </a:p>
        </p:txBody>
      </p:sp>
      <p:sp>
        <p:nvSpPr>
          <p:cNvPr id="7" name="Text Placeholder 6">
            <a:extLst>
              <a:ext uri="{FF2B5EF4-FFF2-40B4-BE49-F238E27FC236}">
                <a16:creationId xmlns:a16="http://schemas.microsoft.com/office/drawing/2014/main" id="{A6A37F37-2EE7-4663-9501-D93982BD7D35}"/>
              </a:ext>
            </a:extLst>
          </p:cNvPr>
          <p:cNvSpPr>
            <a:spLocks noGrp="1"/>
          </p:cNvSpPr>
          <p:nvPr>
            <p:ph type="body" sz="quarter" idx="45"/>
          </p:nvPr>
        </p:nvSpPr>
        <p:spPr>
          <a:xfrm>
            <a:off x="14457720" y="14519273"/>
            <a:ext cx="8994846" cy="3037692"/>
          </a:xfrm>
        </p:spPr>
        <p:txBody>
          <a:bodyPr lIns="91440" tIns="45720" rIns="91440" bIns="45720" anchor="t"/>
          <a:lstStyle/>
          <a:p>
            <a:r>
              <a:rPr lang="en-US" dirty="0">
                <a:latin typeface="Poppins ExtraLight"/>
              </a:rPr>
              <a:t>The XA Solution </a:t>
            </a:r>
            <a:r>
              <a:rPr lang="en-US" dirty="0" err="1">
                <a:latin typeface="Poppins ExtraLight"/>
              </a:rPr>
              <a:t>Affirma</a:t>
            </a:r>
            <a:r>
              <a:rPr lang="en-US" dirty="0">
                <a:latin typeface="Poppins ExtraLight"/>
              </a:rPr>
              <a:t> created reduced call center costs, helped establish a vibrant and active community of enthusiastic Xbox ambassadors, and enriched online self-help services.</a:t>
            </a:r>
            <a:endParaRPr lang="en-US" dirty="0"/>
          </a:p>
        </p:txBody>
      </p:sp>
      <p:sp>
        <p:nvSpPr>
          <p:cNvPr id="8" name="Text Placeholder 7">
            <a:extLst>
              <a:ext uri="{FF2B5EF4-FFF2-40B4-BE49-F238E27FC236}">
                <a16:creationId xmlns:a16="http://schemas.microsoft.com/office/drawing/2014/main" id="{B2E98622-902E-45B9-80F6-5E5ED5045A2C}"/>
              </a:ext>
            </a:extLst>
          </p:cNvPr>
          <p:cNvSpPr>
            <a:spLocks noGrp="1"/>
          </p:cNvSpPr>
          <p:nvPr>
            <p:ph type="body" sz="quarter" idx="46"/>
          </p:nvPr>
        </p:nvSpPr>
        <p:spPr/>
        <p:txBody>
          <a:bodyPr lIns="91440" tIns="45720" rIns="91440" bIns="45720" anchor="t"/>
          <a:lstStyle/>
          <a:p>
            <a:r>
              <a:rPr lang="en-US" dirty="0">
                <a:latin typeface="Poppins SemiBold" panose="00000700000000000000" pitchFamily="2" charset="0"/>
              </a:rPr>
              <a:t>Business Need</a:t>
            </a:r>
          </a:p>
          <a:p>
            <a:r>
              <a:rPr lang="en-US" dirty="0">
                <a:latin typeface="Poppins"/>
              </a:rPr>
              <a:t>The Xbox Ambassadors are a community of gamers working together to help the broader gaming community base resolve issues and answer questions. They came to </a:t>
            </a:r>
            <a:r>
              <a:rPr lang="en-US" dirty="0" err="1">
                <a:latin typeface="Poppins"/>
              </a:rPr>
              <a:t>Affirma</a:t>
            </a:r>
            <a:r>
              <a:rPr lang="en-US" dirty="0">
                <a:latin typeface="Poppins"/>
              </a:rPr>
              <a:t> initially to set up a team that would reduce call center costs because a significant amount service requests were going directly to the Microsoft call center. The Xbox Ambassadors wanted to reduce call center costs and create a good solution to streamline gamer issues and questions.</a:t>
            </a:r>
            <a:endParaRPr lang="en-US" dirty="0"/>
          </a:p>
          <a:p>
            <a:endParaRPr lang="en-US" dirty="0"/>
          </a:p>
        </p:txBody>
      </p:sp>
      <p:sp>
        <p:nvSpPr>
          <p:cNvPr id="9" name="Text Placeholder 8">
            <a:extLst>
              <a:ext uri="{FF2B5EF4-FFF2-40B4-BE49-F238E27FC236}">
                <a16:creationId xmlns:a16="http://schemas.microsoft.com/office/drawing/2014/main" id="{E9DA0ECC-65CD-4DE0-A763-D3DEA29E66A8}"/>
              </a:ext>
            </a:extLst>
          </p:cNvPr>
          <p:cNvSpPr>
            <a:spLocks noGrp="1"/>
          </p:cNvSpPr>
          <p:nvPr>
            <p:ph type="body" sz="quarter" idx="47"/>
          </p:nvPr>
        </p:nvSpPr>
        <p:spPr>
          <a:xfrm>
            <a:off x="11914589" y="3224261"/>
            <a:ext cx="12243087" cy="6595047"/>
          </a:xfrm>
        </p:spPr>
        <p:txBody>
          <a:bodyPr lIns="91440" tIns="45720" rIns="91440" bIns="45720" anchor="t"/>
          <a:lstStyle/>
          <a:p>
            <a:r>
              <a:rPr lang="en-US" dirty="0">
                <a:latin typeface="Poppins SemiBold" panose="00000700000000000000" pitchFamily="2" charset="0"/>
              </a:rPr>
              <a:t>What We Did</a:t>
            </a:r>
          </a:p>
          <a:p>
            <a:r>
              <a:rPr lang="en-US" dirty="0" err="1">
                <a:latin typeface="Poppins"/>
              </a:rPr>
              <a:t>Affirma</a:t>
            </a:r>
            <a:r>
              <a:rPr lang="en-US" dirty="0">
                <a:latin typeface="Poppins"/>
              </a:rPr>
              <a:t> partnered with the Xbox Ambassador team to do the following:</a:t>
            </a:r>
          </a:p>
          <a:p>
            <a:endParaRPr lang="en-US" dirty="0">
              <a:latin typeface="Poppins"/>
            </a:endParaRPr>
          </a:p>
          <a:p>
            <a:pPr marL="457200" indent="-457200">
              <a:buChar char="•"/>
            </a:pPr>
            <a:r>
              <a:rPr lang="en-US" dirty="0">
                <a:latin typeface="Poppins"/>
              </a:rPr>
              <a:t>Create an eight-person software development team dedicated to XCS, along with two content and social media editors.</a:t>
            </a:r>
            <a:endParaRPr lang="en-US" dirty="0"/>
          </a:p>
          <a:p>
            <a:pPr marL="457200" indent="-457200">
              <a:buChar char="•"/>
            </a:pPr>
            <a:r>
              <a:rPr lang="en-US" dirty="0">
                <a:latin typeface="Poppins"/>
              </a:rPr>
              <a:t>Build and maintain the Xbox Ambassador web application and Azure Service Fabric backend platform to provide general .NET and Azure services to support all platform processes and activities. </a:t>
            </a:r>
          </a:p>
          <a:p>
            <a:pPr marL="457200" indent="-457200">
              <a:buChar char="•"/>
            </a:pPr>
            <a:r>
              <a:rPr lang="en-US" dirty="0">
                <a:latin typeface="Poppins"/>
              </a:rPr>
              <a:t>Create a functional dashboard for the Xbox Ambassadors with leaderboard KPIs. </a:t>
            </a:r>
            <a:endParaRPr lang="en-US" dirty="0"/>
          </a:p>
          <a:p>
            <a:pPr marL="457200" indent="-457200">
              <a:buChar char="•"/>
            </a:pPr>
            <a:r>
              <a:rPr lang="en-US" dirty="0">
                <a:latin typeface="Poppins"/>
              </a:rPr>
              <a:t>Establish quarterly seasonal badge driven contests to drive Ambassador participation and service levels.</a:t>
            </a:r>
          </a:p>
        </p:txBody>
      </p:sp>
      <p:sp>
        <p:nvSpPr>
          <p:cNvPr id="15" name="Slide Number Placeholder 14">
            <a:extLst>
              <a:ext uri="{FF2B5EF4-FFF2-40B4-BE49-F238E27FC236}">
                <a16:creationId xmlns:a16="http://schemas.microsoft.com/office/drawing/2014/main" id="{169173CF-A618-344D-88A1-F6D7EC820309}"/>
              </a:ext>
            </a:extLst>
          </p:cNvPr>
          <p:cNvSpPr>
            <a:spLocks noGrp="1"/>
          </p:cNvSpPr>
          <p:nvPr>
            <p:ph type="sldNum" sz="quarter" idx="19"/>
          </p:nvPr>
        </p:nvSpPr>
        <p:spPr/>
        <p:txBody>
          <a:bodyPr/>
          <a:lstStyle/>
          <a:p>
            <a:fld id="{9E395E50-29DF-D946-A0AD-B6F53C2E4A55}" type="slidenum">
              <a:rPr lang="en-US" smtClean="0"/>
              <a:pPr/>
              <a:t>5</a:t>
            </a:fld>
            <a:endParaRPr lang="en-US" dirty="0"/>
          </a:p>
        </p:txBody>
      </p:sp>
      <p:pic>
        <p:nvPicPr>
          <p:cNvPr id="10" name="Picture 10" descr="Graphical user interface, website&#10;&#10;Description automatically generated">
            <a:extLst>
              <a:ext uri="{FF2B5EF4-FFF2-40B4-BE49-F238E27FC236}">
                <a16:creationId xmlns:a16="http://schemas.microsoft.com/office/drawing/2014/main" id="{604F8DE7-0F55-4F6C-AD24-7524C8679919}"/>
              </a:ext>
            </a:extLst>
          </p:cNvPr>
          <p:cNvPicPr>
            <a:picLocks noGrp="1" noChangeAspect="1"/>
          </p:cNvPicPr>
          <p:nvPr>
            <p:ph type="pic" sz="quarter" idx="10"/>
          </p:nvPr>
        </p:nvPicPr>
        <p:blipFill rotWithShape="1">
          <a:blip r:embed="rId2"/>
          <a:srcRect l="6444" r="6444"/>
          <a:stretch/>
        </p:blipFill>
        <p:spPr>
          <a:xfrm>
            <a:off x="522519" y="9845293"/>
            <a:ext cx="12835277" cy="8703475"/>
          </a:xfrm>
        </p:spPr>
      </p:pic>
      <p:sp>
        <p:nvSpPr>
          <p:cNvPr id="11" name="Text Placeholder 7">
            <a:extLst>
              <a:ext uri="{FF2B5EF4-FFF2-40B4-BE49-F238E27FC236}">
                <a16:creationId xmlns:a16="http://schemas.microsoft.com/office/drawing/2014/main" id="{3D44174A-792B-458A-8F26-D5942AB0987A}"/>
              </a:ext>
            </a:extLst>
          </p:cNvPr>
          <p:cNvSpPr txBox="1">
            <a:spLocks/>
          </p:cNvSpPr>
          <p:nvPr/>
        </p:nvSpPr>
        <p:spPr>
          <a:xfrm>
            <a:off x="14448177" y="9833517"/>
            <a:ext cx="9274619" cy="4432300"/>
          </a:xfrm>
          <a:prstGeom prst="rect">
            <a:avLst/>
          </a:prstGeom>
        </p:spPr>
        <p:txBody>
          <a:bodyPr lIns="91440" tIns="45720" rIns="91440" bIns="45720" anchor="t"/>
          <a:lstStyle>
            <a:lvl1pPr marL="0" indent="0" algn="l" defTabSz="2438430" rtl="0" eaLnBrk="1" latinLnBrk="0" hangingPunct="1">
              <a:lnSpc>
                <a:spcPts val="4000"/>
              </a:lnSpc>
              <a:spcBef>
                <a:spcPts val="0"/>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1pPr>
            <a:lvl2pPr marL="1219215"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2pPr>
            <a:lvl3pPr marL="2438430"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3pPr>
            <a:lvl4pPr marL="3657645"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4pPr>
            <a:lvl5pPr marL="4876861"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US" dirty="0">
                <a:latin typeface="Poppins SemiBold"/>
              </a:rPr>
              <a:t>Result</a:t>
            </a:r>
            <a:endParaRPr lang="en-US" dirty="0">
              <a:latin typeface="Poppins SemiBold" panose="00000700000000000000" pitchFamily="2" charset="0"/>
            </a:endParaRPr>
          </a:p>
          <a:p>
            <a:r>
              <a:rPr lang="en-US" dirty="0">
                <a:latin typeface="Poppins"/>
              </a:rPr>
              <a:t>The project significantly reduced call center costs coming in through the online gaming community and helped establish and enriched online self-help services to solve issues online, in forums, and on social media platforms. The Xbox gaming support and overall content are greatly improved from when </a:t>
            </a:r>
            <a:r>
              <a:rPr lang="en-US" dirty="0" err="1">
                <a:latin typeface="Poppins"/>
              </a:rPr>
              <a:t>Affirma</a:t>
            </a:r>
            <a:r>
              <a:rPr lang="en-US" dirty="0">
                <a:latin typeface="Poppins"/>
              </a:rPr>
              <a:t> first engaged with the XCS team.</a:t>
            </a:r>
            <a:endParaRPr lang="en-US" dirty="0"/>
          </a:p>
          <a:p>
            <a:endParaRPr lang="en-US" dirty="0"/>
          </a:p>
        </p:txBody>
      </p:sp>
    </p:spTree>
    <p:extLst>
      <p:ext uri="{BB962C8B-B14F-4D97-AF65-F5344CB8AC3E}">
        <p14:creationId xmlns:p14="http://schemas.microsoft.com/office/powerpoint/2010/main" val="410688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person digging in the dirt&#10;&#10;Description automatically generated with medium confidence">
            <a:extLst>
              <a:ext uri="{FF2B5EF4-FFF2-40B4-BE49-F238E27FC236}">
                <a16:creationId xmlns:a16="http://schemas.microsoft.com/office/drawing/2014/main" id="{281AA499-54C8-6641-8108-74A9DCBC692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9448800" y="0"/>
            <a:ext cx="14935200" cy="11569700"/>
          </a:xfrm>
        </p:spPr>
      </p:pic>
      <p:pic>
        <p:nvPicPr>
          <p:cNvPr id="12" name="Picture Placeholder 11">
            <a:extLst>
              <a:ext uri="{FF2B5EF4-FFF2-40B4-BE49-F238E27FC236}">
                <a16:creationId xmlns:a16="http://schemas.microsoft.com/office/drawing/2014/main" id="{FBCDDF55-E113-48D6-9D55-6B53D8D370B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8943" r="8943"/>
          <a:stretch/>
        </p:blipFill>
        <p:spPr>
          <a:xfrm>
            <a:off x="9429751" y="12960350"/>
            <a:ext cx="5623954" cy="4552950"/>
          </a:xfrm>
        </p:spPr>
      </p:pic>
      <p:sp>
        <p:nvSpPr>
          <p:cNvPr id="5" name="Text Placeholder 4">
            <a:extLst>
              <a:ext uri="{FF2B5EF4-FFF2-40B4-BE49-F238E27FC236}">
                <a16:creationId xmlns:a16="http://schemas.microsoft.com/office/drawing/2014/main" id="{A6815468-DB60-4F95-BACB-A785ADD318ED}"/>
              </a:ext>
            </a:extLst>
          </p:cNvPr>
          <p:cNvSpPr>
            <a:spLocks noGrp="1"/>
          </p:cNvSpPr>
          <p:nvPr>
            <p:ph type="body" sz="quarter" idx="41"/>
          </p:nvPr>
        </p:nvSpPr>
        <p:spPr>
          <a:xfrm>
            <a:off x="1317181" y="1487398"/>
            <a:ext cx="7238988" cy="1175592"/>
          </a:xfrm>
        </p:spPr>
        <p:txBody>
          <a:bodyPr/>
          <a:lstStyle/>
          <a:p>
            <a:r>
              <a:rPr lang="en-US" dirty="0"/>
              <a:t>Case Studies</a:t>
            </a:r>
          </a:p>
        </p:txBody>
      </p:sp>
      <p:sp>
        <p:nvSpPr>
          <p:cNvPr id="6" name="Text Placeholder 5">
            <a:extLst>
              <a:ext uri="{FF2B5EF4-FFF2-40B4-BE49-F238E27FC236}">
                <a16:creationId xmlns:a16="http://schemas.microsoft.com/office/drawing/2014/main" id="{6F8CC80B-58BF-4E23-9AF1-4C542987E94C}"/>
              </a:ext>
            </a:extLst>
          </p:cNvPr>
          <p:cNvSpPr>
            <a:spLocks noGrp="1"/>
          </p:cNvSpPr>
          <p:nvPr>
            <p:ph type="body" sz="quarter" idx="42"/>
          </p:nvPr>
        </p:nvSpPr>
        <p:spPr>
          <a:xfrm>
            <a:off x="1317625" y="3054350"/>
            <a:ext cx="7670258" cy="625475"/>
          </a:xfrm>
        </p:spPr>
        <p:txBody>
          <a:bodyPr lIns="91440" tIns="45720" rIns="91440" bIns="45720" anchor="t"/>
          <a:lstStyle/>
          <a:p>
            <a:r>
              <a:rPr lang="en-US">
                <a:latin typeface="Poppins"/>
              </a:rPr>
              <a:t>Cisco</a:t>
            </a:r>
            <a:endParaRPr lang="en-US"/>
          </a:p>
        </p:txBody>
      </p:sp>
      <p:sp>
        <p:nvSpPr>
          <p:cNvPr id="7" name="Text Placeholder 6">
            <a:extLst>
              <a:ext uri="{FF2B5EF4-FFF2-40B4-BE49-F238E27FC236}">
                <a16:creationId xmlns:a16="http://schemas.microsoft.com/office/drawing/2014/main" id="{B29232AB-E6FC-4548-8A89-7BA48C54AF75}"/>
              </a:ext>
            </a:extLst>
          </p:cNvPr>
          <p:cNvSpPr>
            <a:spLocks noGrp="1"/>
          </p:cNvSpPr>
          <p:nvPr>
            <p:ph type="body" sz="quarter" idx="43"/>
          </p:nvPr>
        </p:nvSpPr>
        <p:spPr>
          <a:xfrm>
            <a:off x="1317181" y="3783958"/>
            <a:ext cx="7238988" cy="448059"/>
          </a:xfrm>
        </p:spPr>
        <p:txBody>
          <a:bodyPr/>
          <a:lstStyle/>
          <a:p>
            <a:r>
              <a:rPr lang="en-US" dirty="0"/>
              <a:t>MARKETING FUNDAMENTALS</a:t>
            </a:r>
          </a:p>
        </p:txBody>
      </p:sp>
      <p:sp>
        <p:nvSpPr>
          <p:cNvPr id="8" name="Text Placeholder 7">
            <a:extLst>
              <a:ext uri="{FF2B5EF4-FFF2-40B4-BE49-F238E27FC236}">
                <a16:creationId xmlns:a16="http://schemas.microsoft.com/office/drawing/2014/main" id="{EDD17A8B-9BFD-4CCD-9298-15BCFBBB2410}"/>
              </a:ext>
            </a:extLst>
          </p:cNvPr>
          <p:cNvSpPr>
            <a:spLocks noGrp="1"/>
          </p:cNvSpPr>
          <p:nvPr>
            <p:ph type="body" sz="quarter" idx="20"/>
          </p:nvPr>
        </p:nvSpPr>
        <p:spPr>
          <a:xfrm>
            <a:off x="1317181" y="4583793"/>
            <a:ext cx="7238989" cy="12928874"/>
          </a:xfrm>
        </p:spPr>
        <p:txBody>
          <a:bodyPr/>
          <a:lstStyle/>
          <a:p>
            <a:r>
              <a:rPr lang="en-US" b="1" dirty="0">
                <a:latin typeface="Poppins SemiBold" pitchFamily="2" charset="77"/>
                <a:cs typeface="Poppins SemiBold" pitchFamily="2" charset="77"/>
              </a:rPr>
              <a:t>Business Need</a:t>
            </a:r>
          </a:p>
          <a:p>
            <a:r>
              <a:rPr lang="en-US" dirty="0"/>
              <a:t>Based in Spokane, WA, Northwest </a:t>
            </a:r>
          </a:p>
          <a:p>
            <a:r>
              <a:rPr lang="en-US" dirty="0"/>
              <a:t>Farm Credit Services provides financial and insurance services for farmers, ranchers, rural homeowners, and more from Alaska to Montana. NWFCS came to Affirma with a need for marketing strategy fundamentals and guidance, with a focus on customer targeting.</a:t>
            </a:r>
          </a:p>
          <a:p>
            <a:endParaRPr lang="en-US" dirty="0"/>
          </a:p>
          <a:p>
            <a:r>
              <a:rPr lang="en-US" b="1" dirty="0">
                <a:latin typeface="Poppins SemiBold" pitchFamily="2" charset="77"/>
                <a:cs typeface="Poppins SemiBold" pitchFamily="2" charset="77"/>
              </a:rPr>
              <a:t>What We Did</a:t>
            </a:r>
          </a:p>
          <a:p>
            <a:r>
              <a:rPr lang="en-US" dirty="0" err="1"/>
              <a:t>Affirma</a:t>
            </a:r>
            <a:r>
              <a:rPr lang="en-US" dirty="0"/>
              <a:t> hosted a 2-day workshop in Spokane for Northwest Farm Credit Services, outlining </a:t>
            </a:r>
            <a:r>
              <a:rPr lang="en-US" dirty="0" err="1"/>
              <a:t>Affirma’s</a:t>
            </a:r>
            <a:r>
              <a:rPr lang="en-US" dirty="0"/>
              <a:t> agile methodology for constant iteration and inbound marketing for lead generation. </a:t>
            </a:r>
            <a:r>
              <a:rPr lang="en-US" dirty="0" err="1"/>
              <a:t>Affirma’s</a:t>
            </a:r>
            <a:r>
              <a:rPr lang="en-US" dirty="0"/>
              <a:t> delved deeper into NWFCS’s current marketing plan and revealed and reiterated their goals and objectives, pain points, blockers, and missed opportunities, ultimately using marketing tactics to bolster NWFCS’s marketing campaign and uncovering new opportunities and sources of revenue.</a:t>
            </a:r>
          </a:p>
          <a:p>
            <a:endParaRPr lang="en-US" dirty="0"/>
          </a:p>
          <a:p>
            <a:endParaRPr lang="en-US" dirty="0"/>
          </a:p>
        </p:txBody>
      </p:sp>
      <p:sp>
        <p:nvSpPr>
          <p:cNvPr id="10" name="Text Placeholder 9">
            <a:extLst>
              <a:ext uri="{FF2B5EF4-FFF2-40B4-BE49-F238E27FC236}">
                <a16:creationId xmlns:a16="http://schemas.microsoft.com/office/drawing/2014/main" id="{3EF3D55A-7F17-4C88-9ECB-98CB01A228FE}"/>
              </a:ext>
            </a:extLst>
          </p:cNvPr>
          <p:cNvSpPr>
            <a:spLocks noGrp="1"/>
          </p:cNvSpPr>
          <p:nvPr>
            <p:ph type="body" sz="quarter" idx="45"/>
          </p:nvPr>
        </p:nvSpPr>
        <p:spPr>
          <a:xfrm>
            <a:off x="15982950" y="13711164"/>
            <a:ext cx="7604125" cy="3037692"/>
          </a:xfrm>
        </p:spPr>
        <p:txBody>
          <a:bodyPr/>
          <a:lstStyle/>
          <a:p>
            <a:r>
              <a:rPr lang="en-US" dirty="0"/>
              <a:t>Affirma used marketing tactics to bolster Northwest Farm Credit </a:t>
            </a:r>
            <a:r>
              <a:rPr lang="en-US" dirty="0" err="1"/>
              <a:t>Services’s</a:t>
            </a:r>
            <a:r>
              <a:rPr lang="en-US" dirty="0"/>
              <a:t> marketing campaign and uncover new opportunities and sources of revenue.</a:t>
            </a:r>
          </a:p>
          <a:p>
            <a:endParaRPr lang="en-US" dirty="0"/>
          </a:p>
        </p:txBody>
      </p:sp>
      <p:sp>
        <p:nvSpPr>
          <p:cNvPr id="53" name="Slide Number Placeholder 52">
            <a:extLst>
              <a:ext uri="{FF2B5EF4-FFF2-40B4-BE49-F238E27FC236}">
                <a16:creationId xmlns:a16="http://schemas.microsoft.com/office/drawing/2014/main" id="{081D3F54-4AB8-7F42-83BD-0AC4E688FD32}"/>
              </a:ext>
            </a:extLst>
          </p:cNvPr>
          <p:cNvSpPr>
            <a:spLocks noGrp="1"/>
          </p:cNvSpPr>
          <p:nvPr>
            <p:ph type="sldNum" sz="quarter" idx="19"/>
          </p:nvPr>
        </p:nvSpPr>
        <p:spPr/>
        <p:txBody>
          <a:bodyPr/>
          <a:lstStyle/>
          <a:p>
            <a:fld id="{9E395E50-29DF-D946-A0AD-B6F53C2E4A55}" type="slidenum">
              <a:rPr lang="en-US" smtClean="0"/>
              <a:pPr/>
              <a:t>6</a:t>
            </a:fld>
            <a:endParaRPr lang="en-US" dirty="0"/>
          </a:p>
        </p:txBody>
      </p:sp>
    </p:spTree>
    <p:extLst>
      <p:ext uri="{BB962C8B-B14F-4D97-AF65-F5344CB8AC3E}">
        <p14:creationId xmlns:p14="http://schemas.microsoft.com/office/powerpoint/2010/main" val="394037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1F454-12B6-4AC8-B211-547FA374545D}"/>
              </a:ext>
            </a:extLst>
          </p:cNvPr>
          <p:cNvSpPr>
            <a:spLocks noGrp="1"/>
          </p:cNvSpPr>
          <p:nvPr>
            <p:ph type="body" sz="quarter" idx="41"/>
          </p:nvPr>
        </p:nvSpPr>
        <p:spPr/>
        <p:txBody>
          <a:bodyPr/>
          <a:lstStyle/>
          <a:p>
            <a:r>
              <a:rPr lang="en-US" dirty="0"/>
              <a:t>Case Studies</a:t>
            </a:r>
          </a:p>
        </p:txBody>
      </p:sp>
      <p:sp>
        <p:nvSpPr>
          <p:cNvPr id="5" name="Text Placeholder 4">
            <a:extLst>
              <a:ext uri="{FF2B5EF4-FFF2-40B4-BE49-F238E27FC236}">
                <a16:creationId xmlns:a16="http://schemas.microsoft.com/office/drawing/2014/main" id="{D2D66BC3-92C6-415C-8F92-6CAA2EE1303B}"/>
              </a:ext>
            </a:extLst>
          </p:cNvPr>
          <p:cNvSpPr>
            <a:spLocks noGrp="1"/>
          </p:cNvSpPr>
          <p:nvPr>
            <p:ph type="body" sz="quarter" idx="42"/>
          </p:nvPr>
        </p:nvSpPr>
        <p:spPr/>
        <p:txBody>
          <a:bodyPr lIns="91440" tIns="45720" rIns="91440" bIns="45720" anchor="t"/>
          <a:lstStyle/>
          <a:p>
            <a:r>
              <a:rPr lang="en-US" dirty="0">
                <a:latin typeface="Poppins"/>
              </a:rPr>
              <a:t>T-Scan</a:t>
            </a:r>
            <a:endParaRPr lang="en-US" dirty="0"/>
          </a:p>
        </p:txBody>
      </p:sp>
      <p:sp>
        <p:nvSpPr>
          <p:cNvPr id="7" name="Text Placeholder 6">
            <a:extLst>
              <a:ext uri="{FF2B5EF4-FFF2-40B4-BE49-F238E27FC236}">
                <a16:creationId xmlns:a16="http://schemas.microsoft.com/office/drawing/2014/main" id="{A6A37F37-2EE7-4663-9501-D93982BD7D35}"/>
              </a:ext>
            </a:extLst>
          </p:cNvPr>
          <p:cNvSpPr>
            <a:spLocks noGrp="1"/>
          </p:cNvSpPr>
          <p:nvPr>
            <p:ph type="body" sz="quarter" idx="45"/>
          </p:nvPr>
        </p:nvSpPr>
        <p:spPr>
          <a:xfrm>
            <a:off x="1317180" y="9370994"/>
            <a:ext cx="9123711" cy="5041676"/>
          </a:xfrm>
        </p:spPr>
        <p:txBody>
          <a:bodyPr/>
          <a:lstStyle/>
          <a:p>
            <a:r>
              <a:rPr lang="en-US" sz="2800" i="1" dirty="0"/>
              <a:t>Partnering with </a:t>
            </a:r>
            <a:r>
              <a:rPr lang="en-US" sz="2800" i="1" dirty="0" err="1"/>
              <a:t>Affirma</a:t>
            </a:r>
            <a:r>
              <a:rPr lang="en-US" sz="2800" i="1" dirty="0"/>
              <a:t> to lead their content writing creation, branding, and digital strategy has allowed T-Scan to rank higher in organic search engine rankings and have a cohesive brand.</a:t>
            </a:r>
          </a:p>
        </p:txBody>
      </p:sp>
      <p:sp>
        <p:nvSpPr>
          <p:cNvPr id="8" name="Text Placeholder 7">
            <a:extLst>
              <a:ext uri="{FF2B5EF4-FFF2-40B4-BE49-F238E27FC236}">
                <a16:creationId xmlns:a16="http://schemas.microsoft.com/office/drawing/2014/main" id="{B2E98622-902E-45B9-80F6-5E5ED5045A2C}"/>
              </a:ext>
            </a:extLst>
          </p:cNvPr>
          <p:cNvSpPr>
            <a:spLocks noGrp="1"/>
          </p:cNvSpPr>
          <p:nvPr>
            <p:ph type="body" sz="quarter" idx="46"/>
          </p:nvPr>
        </p:nvSpPr>
        <p:spPr>
          <a:xfrm>
            <a:off x="1317180" y="4434130"/>
            <a:ext cx="9274619" cy="4989269"/>
          </a:xfrm>
        </p:spPr>
        <p:txBody>
          <a:bodyPr lIns="91440" tIns="45720" rIns="91440" bIns="45720" anchor="t"/>
          <a:lstStyle/>
          <a:p>
            <a:r>
              <a:rPr lang="en-US" dirty="0">
                <a:latin typeface="Poppins SemiBold"/>
              </a:rPr>
              <a:t>Business Need</a:t>
            </a:r>
          </a:p>
          <a:p>
            <a:r>
              <a:rPr lang="en-US" dirty="0">
                <a:latin typeface="Poppins"/>
              </a:rPr>
              <a:t>T-Scan is a leading record retrieval technology solution provider for full-service litigation support. They were looking for a partner to help create marketing content and build out their website copy to establish themselves in the overall competitive landscape, as well as improve their branding and create marketing assets. They wanted a technical yet trustworthy partner who could take complex legal jargon and turn it into persuasive content for a variety of mediums.</a:t>
            </a:r>
            <a:endParaRPr lang="en-US" dirty="0"/>
          </a:p>
        </p:txBody>
      </p:sp>
      <p:sp>
        <p:nvSpPr>
          <p:cNvPr id="9" name="Text Placeholder 8">
            <a:extLst>
              <a:ext uri="{FF2B5EF4-FFF2-40B4-BE49-F238E27FC236}">
                <a16:creationId xmlns:a16="http://schemas.microsoft.com/office/drawing/2014/main" id="{E9DA0ECC-65CD-4DE0-A763-D3DEA29E66A8}"/>
              </a:ext>
            </a:extLst>
          </p:cNvPr>
          <p:cNvSpPr>
            <a:spLocks noGrp="1"/>
          </p:cNvSpPr>
          <p:nvPr>
            <p:ph type="body" sz="quarter" idx="47"/>
          </p:nvPr>
        </p:nvSpPr>
        <p:spPr>
          <a:xfrm>
            <a:off x="11799865" y="4436939"/>
            <a:ext cx="11439559" cy="14096388"/>
          </a:xfrm>
        </p:spPr>
        <p:txBody>
          <a:bodyPr/>
          <a:lstStyle/>
          <a:p>
            <a:r>
              <a:rPr lang="en-US" dirty="0">
                <a:latin typeface="Poppins SemiBold" panose="00000700000000000000" pitchFamily="2" charset="0"/>
              </a:rPr>
              <a:t>What We Did</a:t>
            </a:r>
          </a:p>
          <a:p>
            <a:r>
              <a:rPr lang="en-US" dirty="0" err="1"/>
              <a:t>Affirma</a:t>
            </a:r>
            <a:r>
              <a:rPr lang="en-US" dirty="0"/>
              <a:t> began by cultivating T-Scan’s leadership in their sector through their website content – writing all of T-Scan’s various product offerings, company business, and blog content. By researching, writing, and SEO optimizing blogs with topics ranging from litigation legislation to T-Scan’s company culture. </a:t>
            </a:r>
            <a:r>
              <a:rPr lang="en-US" dirty="0" err="1"/>
              <a:t>Affirma</a:t>
            </a:r>
            <a:r>
              <a:rPr lang="en-US" dirty="0"/>
              <a:t> began posting blogs on a weekly cadence. </a:t>
            </a:r>
            <a:br>
              <a:rPr lang="en-US" dirty="0"/>
            </a:br>
            <a:endParaRPr lang="en-US" dirty="0"/>
          </a:p>
          <a:p>
            <a:r>
              <a:rPr lang="en-US" dirty="0" err="1"/>
              <a:t>Affirma</a:t>
            </a:r>
            <a:r>
              <a:rPr lang="en-US" dirty="0"/>
              <a:t> wrote and created T-Scan’s marketing assets and any corresponding landing pages, which included various technically challenging whitepapers. In addition to blog and asset content, </a:t>
            </a:r>
            <a:r>
              <a:rPr lang="en-US" dirty="0" err="1"/>
              <a:t>Affirma</a:t>
            </a:r>
            <a:r>
              <a:rPr lang="en-US" dirty="0"/>
              <a:t> took over and revitalized T-Scan’s email campaign strategy by writing targeted email copy to help generate and nurture more leads. </a:t>
            </a:r>
            <a:br>
              <a:rPr lang="en-US" dirty="0"/>
            </a:br>
            <a:endParaRPr lang="en-US" dirty="0"/>
          </a:p>
          <a:p>
            <a:r>
              <a:rPr lang="en-US" dirty="0">
                <a:solidFill>
                  <a:srgbClr val="2B2B2B"/>
                </a:solidFill>
                <a:latin typeface="Poppins" panose="00000500000000000000"/>
                <a:ea typeface="MS Mincho" panose="02020609040205080304" pitchFamily="49" charset="-128"/>
                <a:cs typeface="Segoe UI" panose="020B0502040204020203" pitchFamily="34" charset="0"/>
              </a:rPr>
              <a:t>In addition, </a:t>
            </a:r>
            <a:r>
              <a:rPr lang="en-US" dirty="0" err="1">
                <a:solidFill>
                  <a:srgbClr val="2B2B2B"/>
                </a:solidFill>
                <a:latin typeface="Poppins" panose="00000500000000000000"/>
                <a:ea typeface="MS Mincho" panose="02020609040205080304" pitchFamily="49" charset="-128"/>
                <a:cs typeface="Segoe UI" panose="020B0502040204020203" pitchFamily="34" charset="0"/>
              </a:rPr>
              <a:t>Affirma</a:t>
            </a:r>
            <a:r>
              <a:rPr lang="en-US" dirty="0">
                <a:solidFill>
                  <a:srgbClr val="2B2B2B"/>
                </a:solidFill>
                <a:latin typeface="Poppins" panose="00000500000000000000"/>
                <a:ea typeface="MS Mincho" panose="02020609040205080304" pitchFamily="49" charset="-128"/>
                <a:cs typeface="Segoe UI" panose="020B0502040204020203" pitchFamily="34" charset="0"/>
              </a:rPr>
              <a:t> created a complete style and branding guide fitted to T-Scan’s unique needs to use on their website and in marketing collateral. The result was documented branding guidelines to ensure consistency as well as a wide variety of newly branded marketing content and collateral.</a:t>
            </a:r>
            <a:br>
              <a:rPr lang="en-US" dirty="0">
                <a:solidFill>
                  <a:srgbClr val="2B2B2B"/>
                </a:solidFill>
                <a:latin typeface="Poppins" panose="00000500000000000000"/>
                <a:ea typeface="MS Mincho" panose="02020609040205080304" pitchFamily="49" charset="-128"/>
                <a:cs typeface="Segoe UI" panose="020B0502040204020203" pitchFamily="34" charset="0"/>
              </a:rPr>
            </a:br>
            <a:endParaRPr lang="en-US" dirty="0">
              <a:solidFill>
                <a:srgbClr val="2B2B2B"/>
              </a:solidFill>
              <a:latin typeface="Poppins" panose="00000500000000000000"/>
              <a:ea typeface="MS Mincho" panose="02020609040205080304" pitchFamily="49" charset="-128"/>
              <a:cs typeface="Segoe UI" panose="020B0502040204020203" pitchFamily="34" charset="0"/>
            </a:endParaRPr>
          </a:p>
          <a:p>
            <a:r>
              <a:rPr lang="en-US" dirty="0">
                <a:solidFill>
                  <a:srgbClr val="2B2B2B"/>
                </a:solidFill>
                <a:latin typeface="Poppins" panose="00000500000000000000"/>
                <a:ea typeface="MS Mincho" panose="02020609040205080304" pitchFamily="49" charset="-128"/>
                <a:cs typeface="Segoe UI" panose="020B0502040204020203" pitchFamily="34" charset="0"/>
              </a:rPr>
              <a:t>Partnering with </a:t>
            </a:r>
            <a:r>
              <a:rPr lang="en-US" dirty="0" err="1">
                <a:solidFill>
                  <a:srgbClr val="2B2B2B"/>
                </a:solidFill>
                <a:latin typeface="Poppins" panose="00000500000000000000"/>
                <a:ea typeface="MS Mincho" panose="02020609040205080304" pitchFamily="49" charset="-128"/>
                <a:cs typeface="Segoe UI" panose="020B0502040204020203" pitchFamily="34" charset="0"/>
              </a:rPr>
              <a:t>Affirma</a:t>
            </a:r>
            <a:r>
              <a:rPr lang="en-US" dirty="0">
                <a:solidFill>
                  <a:srgbClr val="2B2B2B"/>
                </a:solidFill>
                <a:latin typeface="Poppins" panose="00000500000000000000"/>
                <a:ea typeface="MS Mincho" panose="02020609040205080304" pitchFamily="49" charset="-128"/>
                <a:cs typeface="Segoe UI" panose="020B0502040204020203" pitchFamily="34" charset="0"/>
              </a:rPr>
              <a:t> to lead their content writing creation, branding, and digital strategy has allowed T-Scan to rank higher in organic search engine rankings and have a cohesive brand. T-Scan’s weekly blog continues to achieve consistent audience traffic every week and T-Scan’s whitepapers continue to gain traction while growing their leadership in the legal industry. </a:t>
            </a:r>
          </a:p>
          <a:p>
            <a:endParaRPr lang="en-US" dirty="0">
              <a:solidFill>
                <a:srgbClr val="2B2B2B"/>
              </a:solidFill>
              <a:latin typeface="Poppins" panose="00000500000000000000"/>
              <a:ea typeface="MS Mincho" panose="02020609040205080304" pitchFamily="49" charset="-128"/>
              <a:cs typeface="Segoe UI" panose="020B0502040204020203" pitchFamily="34" charset="0"/>
            </a:endParaRPr>
          </a:p>
          <a:p>
            <a:r>
              <a:rPr lang="en-US" dirty="0">
                <a:solidFill>
                  <a:srgbClr val="2B2B2B"/>
                </a:solidFill>
                <a:latin typeface="Poppins" panose="00000500000000000000"/>
                <a:ea typeface="MS Mincho" panose="02020609040205080304" pitchFamily="49" charset="-128"/>
                <a:cs typeface="Segoe UI" panose="020B0502040204020203" pitchFamily="34" charset="0"/>
              </a:rPr>
              <a:t>Customers and prospects now see a cohesive and modern look when interacting with the T-Scan brand. </a:t>
            </a:r>
            <a:r>
              <a:rPr lang="en-US" dirty="0" err="1">
                <a:solidFill>
                  <a:srgbClr val="2B2B2B"/>
                </a:solidFill>
                <a:latin typeface="Poppins" panose="00000500000000000000"/>
                <a:ea typeface="MS Mincho" panose="02020609040205080304" pitchFamily="49" charset="-128"/>
                <a:cs typeface="Segoe UI" panose="020B0502040204020203" pitchFamily="34" charset="0"/>
              </a:rPr>
              <a:t>Affirma</a:t>
            </a:r>
            <a:r>
              <a:rPr lang="en-US" dirty="0">
                <a:solidFill>
                  <a:srgbClr val="2B2B2B"/>
                </a:solidFill>
                <a:latin typeface="Poppins" panose="00000500000000000000"/>
                <a:ea typeface="MS Mincho" panose="02020609040205080304" pitchFamily="49" charset="-128"/>
                <a:cs typeface="Segoe UI" panose="020B0502040204020203" pitchFamily="34" charset="0"/>
              </a:rPr>
              <a:t> is now T-Scan’s trusted partner in all things relating to content.  </a:t>
            </a:r>
          </a:p>
          <a:p>
            <a:br>
              <a:rPr lang="en-US" dirty="0"/>
            </a:br>
            <a:endParaRPr lang="en-US" dirty="0"/>
          </a:p>
          <a:p>
            <a:endParaRPr lang="en-US" dirty="0"/>
          </a:p>
        </p:txBody>
      </p:sp>
      <p:sp>
        <p:nvSpPr>
          <p:cNvPr id="15" name="Slide Number Placeholder 14">
            <a:extLst>
              <a:ext uri="{FF2B5EF4-FFF2-40B4-BE49-F238E27FC236}">
                <a16:creationId xmlns:a16="http://schemas.microsoft.com/office/drawing/2014/main" id="{169173CF-A618-344D-88A1-F6D7EC820309}"/>
              </a:ext>
            </a:extLst>
          </p:cNvPr>
          <p:cNvSpPr>
            <a:spLocks noGrp="1"/>
          </p:cNvSpPr>
          <p:nvPr>
            <p:ph type="sldNum" sz="quarter" idx="19"/>
          </p:nvPr>
        </p:nvSpPr>
        <p:spPr/>
        <p:txBody>
          <a:bodyPr/>
          <a:lstStyle/>
          <a:p>
            <a:fld id="{9E395E50-29DF-D946-A0AD-B6F53C2E4A55}" type="slidenum">
              <a:rPr lang="en-US" smtClean="0"/>
              <a:pPr/>
              <a:t>7</a:t>
            </a:fld>
            <a:endParaRPr lang="en-US"/>
          </a:p>
        </p:txBody>
      </p:sp>
      <p:sp>
        <p:nvSpPr>
          <p:cNvPr id="3" name="Text Placeholder 2">
            <a:extLst>
              <a:ext uri="{FF2B5EF4-FFF2-40B4-BE49-F238E27FC236}">
                <a16:creationId xmlns:a16="http://schemas.microsoft.com/office/drawing/2014/main" id="{A6B43832-5B18-49BA-949D-6E6A97FEA6C8}"/>
              </a:ext>
            </a:extLst>
          </p:cNvPr>
          <p:cNvSpPr>
            <a:spLocks noGrp="1"/>
          </p:cNvSpPr>
          <p:nvPr>
            <p:ph type="body" sz="quarter" idx="43"/>
          </p:nvPr>
        </p:nvSpPr>
        <p:spPr/>
        <p:txBody>
          <a:bodyPr lIns="91440" tIns="45720" rIns="91440" bIns="45720" anchor="t"/>
          <a:lstStyle/>
          <a:p>
            <a:r>
              <a:rPr lang="en-US" dirty="0">
                <a:cs typeface="Arial"/>
              </a:rPr>
              <a:t>Branding, Content Creation, &amp; Digital Strategy</a:t>
            </a:r>
          </a:p>
        </p:txBody>
      </p:sp>
      <p:pic>
        <p:nvPicPr>
          <p:cNvPr id="12" name="Picture 13">
            <a:extLst>
              <a:ext uri="{FF2B5EF4-FFF2-40B4-BE49-F238E27FC236}">
                <a16:creationId xmlns:a16="http://schemas.microsoft.com/office/drawing/2014/main" id="{2A7EAEB4-3334-4DAE-8D5F-24EFB803C6B3}"/>
              </a:ext>
            </a:extLst>
          </p:cNvPr>
          <p:cNvPicPr>
            <a:picLocks noGrp="1" noChangeAspect="1"/>
          </p:cNvPicPr>
          <p:nvPr>
            <p:ph type="pic" sz="quarter" idx="4294967295"/>
          </p:nvPr>
        </p:nvPicPr>
        <p:blipFill rotWithShape="1">
          <a:blip r:embed="rId2"/>
          <a:srcRect t="7328" b="7328"/>
          <a:stretch/>
        </p:blipFill>
        <p:spPr>
          <a:xfrm>
            <a:off x="630581" y="12584297"/>
            <a:ext cx="9123711" cy="5949030"/>
          </a:xfrm>
          <a:prstGeom prst="rect">
            <a:avLst/>
          </a:prstGeom>
        </p:spPr>
      </p:pic>
      <p:pic>
        <p:nvPicPr>
          <p:cNvPr id="14" name="Picture 15" descr="Logo, company name&#10;&#10;Description automatically generated">
            <a:extLst>
              <a:ext uri="{FF2B5EF4-FFF2-40B4-BE49-F238E27FC236}">
                <a16:creationId xmlns:a16="http://schemas.microsoft.com/office/drawing/2014/main" id="{BAEC6786-6489-49D9-81D4-CB55A097521A}"/>
              </a:ext>
            </a:extLst>
          </p:cNvPr>
          <p:cNvPicPr>
            <a:picLocks noChangeAspect="1"/>
          </p:cNvPicPr>
          <p:nvPr/>
        </p:nvPicPr>
        <p:blipFill>
          <a:blip r:embed="rId3"/>
          <a:stretch>
            <a:fillRect/>
          </a:stretch>
        </p:blipFill>
        <p:spPr>
          <a:xfrm>
            <a:off x="17519645" y="872093"/>
            <a:ext cx="4966606" cy="2394150"/>
          </a:xfrm>
          <a:prstGeom prst="rect">
            <a:avLst/>
          </a:prstGeom>
        </p:spPr>
      </p:pic>
    </p:spTree>
    <p:extLst>
      <p:ext uri="{BB962C8B-B14F-4D97-AF65-F5344CB8AC3E}">
        <p14:creationId xmlns:p14="http://schemas.microsoft.com/office/powerpoint/2010/main" val="99722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descr="Icon&#10;&#10;Description automatically generated">
            <a:extLst>
              <a:ext uri="{FF2B5EF4-FFF2-40B4-BE49-F238E27FC236}">
                <a16:creationId xmlns:a16="http://schemas.microsoft.com/office/drawing/2014/main" id="{C4472468-3FA4-478E-AE0E-2485E5A5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48" name="Picture Placeholder 47" descr="Logo, icon&#10;&#10;Description automatically generated">
            <a:extLst>
              <a:ext uri="{FF2B5EF4-FFF2-40B4-BE49-F238E27FC236}">
                <a16:creationId xmlns:a16="http://schemas.microsoft.com/office/drawing/2014/main" id="{A5938FBE-D942-460D-A6B0-5B3795FF8BE2}"/>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pic>
        <p:nvPicPr>
          <p:cNvPr id="50" name="Picture Placeholder 49" descr="Icon&#10;&#10;Description automatically generated">
            <a:extLst>
              <a:ext uri="{FF2B5EF4-FFF2-40B4-BE49-F238E27FC236}">
                <a16:creationId xmlns:a16="http://schemas.microsoft.com/office/drawing/2014/main" id="{0CCE7CEE-B18E-4987-83CF-97601DD82F33}"/>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CB752F82-12CA-4B23-91E8-66757ABA695F}"/>
              </a:ext>
            </a:extLst>
          </p:cNvPr>
          <p:cNvSpPr>
            <a:spLocks noGrp="1"/>
          </p:cNvSpPr>
          <p:nvPr>
            <p:ph type="body" sz="quarter" idx="41"/>
          </p:nvPr>
        </p:nvSpPr>
        <p:spPr>
          <a:xfrm>
            <a:off x="1317181" y="1487398"/>
            <a:ext cx="7369619" cy="1175592"/>
          </a:xfrm>
        </p:spPr>
        <p:txBody>
          <a:bodyPr/>
          <a:lstStyle/>
          <a:p>
            <a:r>
              <a:rPr lang="en-US" dirty="0"/>
              <a:t>How Our Solutions Help</a:t>
            </a:r>
          </a:p>
          <a:p>
            <a:endParaRPr lang="en-US" dirty="0"/>
          </a:p>
        </p:txBody>
      </p:sp>
      <p:sp>
        <p:nvSpPr>
          <p:cNvPr id="8" name="Text Placeholder 7">
            <a:extLst>
              <a:ext uri="{FF2B5EF4-FFF2-40B4-BE49-F238E27FC236}">
                <a16:creationId xmlns:a16="http://schemas.microsoft.com/office/drawing/2014/main" id="{B43A6235-45D5-4BA5-BB2A-182E30368A4A}"/>
              </a:ext>
            </a:extLst>
          </p:cNvPr>
          <p:cNvSpPr>
            <a:spLocks noGrp="1"/>
          </p:cNvSpPr>
          <p:nvPr>
            <p:ph type="body" sz="quarter" idx="44"/>
          </p:nvPr>
        </p:nvSpPr>
        <p:spPr>
          <a:xfrm>
            <a:off x="1317181" y="5909477"/>
            <a:ext cx="7202567" cy="5328349"/>
          </a:xfrm>
        </p:spPr>
        <p:txBody>
          <a:bodyPr/>
          <a:lstStyle/>
          <a:p>
            <a:r>
              <a:rPr lang="en-US" dirty="0" err="1"/>
              <a:t>Affirma</a:t>
            </a:r>
            <a:r>
              <a:rPr lang="en-US" dirty="0"/>
              <a:t> offers award winning, full-service technology consultancy and we focus on delivering true, measurable business value to our clients. We give software companies the power to automate, connect, and simplify organization solutions to run efficiently anywhere, anytime, and under any circumstances.</a:t>
            </a:r>
          </a:p>
          <a:p>
            <a:endParaRPr lang="en-US" dirty="0"/>
          </a:p>
          <a:p>
            <a:r>
              <a:rPr lang="en-US" dirty="0"/>
              <a:t>With an industry-leading 98% customer satisfaction rating across more than </a:t>
            </a:r>
            <a:r>
              <a:rPr lang="en-US" dirty="0">
                <a:solidFill>
                  <a:srgbClr val="063A79"/>
                </a:solidFill>
              </a:rPr>
              <a:t>1500 projects</a:t>
            </a:r>
            <a:r>
              <a:rPr lang="en-US" dirty="0"/>
              <a:t>, </a:t>
            </a:r>
            <a:r>
              <a:rPr lang="en-US" dirty="0" err="1"/>
              <a:t>Affirma</a:t>
            </a:r>
            <a:r>
              <a:rPr lang="en-US" dirty="0"/>
              <a:t> is dedicated to delivering dependable and reliable digital, business and technology solutions that exceed your expectations—and it shows.</a:t>
            </a:r>
          </a:p>
          <a:p>
            <a:endParaRPr lang="en-US" dirty="0"/>
          </a:p>
          <a:p>
            <a:r>
              <a:rPr lang="en-US" dirty="0"/>
              <a:t>We have consistently been named one of </a:t>
            </a:r>
            <a:r>
              <a:rPr lang="en-US" dirty="0">
                <a:solidFill>
                  <a:srgbClr val="063A79"/>
                </a:solidFill>
              </a:rPr>
              <a:t>Washington’s Best Places to Work</a:t>
            </a:r>
            <a:r>
              <a:rPr lang="en-US" dirty="0"/>
              <a:t>, placed as a 5-Time Inc. 5000 Honoree, and ranked as a most promising IT provider by the CIO Review. </a:t>
            </a:r>
          </a:p>
          <a:p>
            <a:endParaRPr lang="en-US" dirty="0"/>
          </a:p>
          <a:p>
            <a:endParaRPr lang="en-US" dirty="0"/>
          </a:p>
        </p:txBody>
      </p:sp>
      <p:sp>
        <p:nvSpPr>
          <p:cNvPr id="10" name="Text Placeholder 9">
            <a:extLst>
              <a:ext uri="{FF2B5EF4-FFF2-40B4-BE49-F238E27FC236}">
                <a16:creationId xmlns:a16="http://schemas.microsoft.com/office/drawing/2014/main" id="{6EEFBFA4-AE05-488F-9F87-1900DCA80237}"/>
              </a:ext>
            </a:extLst>
          </p:cNvPr>
          <p:cNvSpPr>
            <a:spLocks noGrp="1"/>
          </p:cNvSpPr>
          <p:nvPr>
            <p:ph type="body" sz="quarter" idx="46"/>
          </p:nvPr>
        </p:nvSpPr>
        <p:spPr>
          <a:xfrm>
            <a:off x="1317181" y="4612924"/>
            <a:ext cx="6217285" cy="861740"/>
          </a:xfrm>
        </p:spPr>
        <p:txBody>
          <a:bodyPr/>
          <a:lstStyle/>
          <a:p>
            <a:r>
              <a:rPr lang="en-US" u="sng"/>
              <a:t>Gold-Standard</a:t>
            </a:r>
            <a:endParaRPr lang="en-US" u="sng" dirty="0"/>
          </a:p>
        </p:txBody>
      </p:sp>
      <p:sp>
        <p:nvSpPr>
          <p:cNvPr id="11" name="Text Placeholder 10">
            <a:extLst>
              <a:ext uri="{FF2B5EF4-FFF2-40B4-BE49-F238E27FC236}">
                <a16:creationId xmlns:a16="http://schemas.microsoft.com/office/drawing/2014/main" id="{64107A7F-09A6-420F-8256-18E41EB85C16}"/>
              </a:ext>
            </a:extLst>
          </p:cNvPr>
          <p:cNvSpPr>
            <a:spLocks noGrp="1"/>
          </p:cNvSpPr>
          <p:nvPr>
            <p:ph type="body" sz="quarter" idx="47"/>
          </p:nvPr>
        </p:nvSpPr>
        <p:spPr>
          <a:xfrm>
            <a:off x="10977427" y="9289258"/>
            <a:ext cx="3507500" cy="587253"/>
          </a:xfrm>
        </p:spPr>
        <p:txBody>
          <a:bodyPr/>
          <a:lstStyle/>
          <a:p>
            <a:r>
              <a:rPr lang="en-US"/>
              <a:t>HubSpot Platinum</a:t>
            </a:r>
            <a:endParaRPr lang="en-US" dirty="0"/>
          </a:p>
        </p:txBody>
      </p:sp>
      <p:sp>
        <p:nvSpPr>
          <p:cNvPr id="12" name="Text Placeholder 11">
            <a:extLst>
              <a:ext uri="{FF2B5EF4-FFF2-40B4-BE49-F238E27FC236}">
                <a16:creationId xmlns:a16="http://schemas.microsoft.com/office/drawing/2014/main" id="{338E835A-C638-4D99-A8AF-11E28FA0612A}"/>
              </a:ext>
            </a:extLst>
          </p:cNvPr>
          <p:cNvSpPr>
            <a:spLocks noGrp="1"/>
          </p:cNvSpPr>
          <p:nvPr>
            <p:ph type="body" sz="quarter" idx="49"/>
          </p:nvPr>
        </p:nvSpPr>
        <p:spPr>
          <a:xfrm>
            <a:off x="10977427" y="9964905"/>
            <a:ext cx="3507500" cy="587253"/>
          </a:xfrm>
        </p:spPr>
        <p:txBody>
          <a:bodyPr/>
          <a:lstStyle/>
          <a:p>
            <a:r>
              <a:rPr lang="en-US" dirty="0"/>
              <a:t>Salesforce Partner</a:t>
            </a:r>
          </a:p>
        </p:txBody>
      </p:sp>
      <p:sp>
        <p:nvSpPr>
          <p:cNvPr id="13" name="Text Placeholder 12">
            <a:extLst>
              <a:ext uri="{FF2B5EF4-FFF2-40B4-BE49-F238E27FC236}">
                <a16:creationId xmlns:a16="http://schemas.microsoft.com/office/drawing/2014/main" id="{32B1D1D7-08CB-4103-BDEC-12D906CD407C}"/>
              </a:ext>
            </a:extLst>
          </p:cNvPr>
          <p:cNvSpPr>
            <a:spLocks noGrp="1"/>
          </p:cNvSpPr>
          <p:nvPr>
            <p:ph type="body" sz="quarter" idx="51"/>
          </p:nvPr>
        </p:nvSpPr>
        <p:spPr>
          <a:xfrm>
            <a:off x="15503042" y="9289258"/>
            <a:ext cx="3507500" cy="587253"/>
          </a:xfrm>
        </p:spPr>
        <p:txBody>
          <a:bodyPr/>
          <a:lstStyle/>
          <a:p>
            <a:r>
              <a:rPr lang="en-US"/>
              <a:t>Facebook Blueprint</a:t>
            </a:r>
            <a:endParaRPr lang="en-US" dirty="0"/>
          </a:p>
        </p:txBody>
      </p:sp>
      <p:sp>
        <p:nvSpPr>
          <p:cNvPr id="14" name="Text Placeholder 13">
            <a:extLst>
              <a:ext uri="{FF2B5EF4-FFF2-40B4-BE49-F238E27FC236}">
                <a16:creationId xmlns:a16="http://schemas.microsoft.com/office/drawing/2014/main" id="{6FE18621-69AE-42BE-99C0-64D1E37867DB}"/>
              </a:ext>
            </a:extLst>
          </p:cNvPr>
          <p:cNvSpPr>
            <a:spLocks noGrp="1"/>
          </p:cNvSpPr>
          <p:nvPr>
            <p:ph type="body" sz="quarter" idx="53"/>
          </p:nvPr>
        </p:nvSpPr>
        <p:spPr>
          <a:xfrm>
            <a:off x="15503042" y="9964905"/>
            <a:ext cx="3328703" cy="587253"/>
          </a:xfrm>
        </p:spPr>
        <p:txBody>
          <a:bodyPr/>
          <a:lstStyle/>
          <a:p>
            <a:r>
              <a:rPr lang="en-US"/>
              <a:t>Google Analytics</a:t>
            </a:r>
            <a:endParaRPr lang="en-US" dirty="0"/>
          </a:p>
        </p:txBody>
      </p:sp>
      <p:sp>
        <p:nvSpPr>
          <p:cNvPr id="15" name="Text Placeholder 14">
            <a:extLst>
              <a:ext uri="{FF2B5EF4-FFF2-40B4-BE49-F238E27FC236}">
                <a16:creationId xmlns:a16="http://schemas.microsoft.com/office/drawing/2014/main" id="{6C2E4426-2105-4E23-98EE-0535D8A8998E}"/>
              </a:ext>
            </a:extLst>
          </p:cNvPr>
          <p:cNvSpPr>
            <a:spLocks noGrp="1"/>
          </p:cNvSpPr>
          <p:nvPr>
            <p:ph type="body" sz="quarter" idx="55"/>
          </p:nvPr>
        </p:nvSpPr>
        <p:spPr>
          <a:xfrm>
            <a:off x="20149355" y="9291105"/>
            <a:ext cx="4019900" cy="587253"/>
          </a:xfrm>
        </p:spPr>
        <p:txBody>
          <a:bodyPr/>
          <a:lstStyle/>
          <a:p>
            <a:r>
              <a:rPr lang="en-US" dirty="0"/>
              <a:t>Microsoft Gold Partner</a:t>
            </a:r>
          </a:p>
        </p:txBody>
      </p:sp>
      <p:sp>
        <p:nvSpPr>
          <p:cNvPr id="16" name="Text Placeholder 15">
            <a:extLst>
              <a:ext uri="{FF2B5EF4-FFF2-40B4-BE49-F238E27FC236}">
                <a16:creationId xmlns:a16="http://schemas.microsoft.com/office/drawing/2014/main" id="{70BAED12-E5D0-49DF-8A81-74BFECC4A8D5}"/>
              </a:ext>
            </a:extLst>
          </p:cNvPr>
          <p:cNvSpPr>
            <a:spLocks noGrp="1"/>
          </p:cNvSpPr>
          <p:nvPr>
            <p:ph type="body" sz="quarter" idx="57"/>
          </p:nvPr>
        </p:nvSpPr>
        <p:spPr>
          <a:xfrm>
            <a:off x="20149355" y="9966752"/>
            <a:ext cx="3874427" cy="587253"/>
          </a:xfrm>
        </p:spPr>
        <p:txBody>
          <a:bodyPr/>
          <a:lstStyle/>
          <a:p>
            <a:r>
              <a:rPr lang="en-US"/>
              <a:t>Progress Sitefinity</a:t>
            </a:r>
            <a:endParaRPr lang="en-US" dirty="0"/>
          </a:p>
        </p:txBody>
      </p:sp>
      <p:sp>
        <p:nvSpPr>
          <p:cNvPr id="17" name="Text Placeholder 16">
            <a:extLst>
              <a:ext uri="{FF2B5EF4-FFF2-40B4-BE49-F238E27FC236}">
                <a16:creationId xmlns:a16="http://schemas.microsoft.com/office/drawing/2014/main" id="{81F29A14-ECDF-43E3-9114-573831053349}"/>
              </a:ext>
            </a:extLst>
          </p:cNvPr>
          <p:cNvSpPr>
            <a:spLocks noGrp="1"/>
          </p:cNvSpPr>
          <p:nvPr>
            <p:ph type="body" sz="quarter" idx="58"/>
          </p:nvPr>
        </p:nvSpPr>
        <p:spPr/>
        <p:txBody>
          <a:bodyPr/>
          <a:lstStyle/>
          <a:p>
            <a:pPr algn="ctr"/>
            <a:r>
              <a:rPr lang="en-US"/>
              <a:t>19</a:t>
            </a:r>
            <a:endParaRPr lang="en-US" dirty="0"/>
          </a:p>
        </p:txBody>
      </p:sp>
      <p:sp>
        <p:nvSpPr>
          <p:cNvPr id="18" name="Text Placeholder 17">
            <a:extLst>
              <a:ext uri="{FF2B5EF4-FFF2-40B4-BE49-F238E27FC236}">
                <a16:creationId xmlns:a16="http://schemas.microsoft.com/office/drawing/2014/main" id="{770524F0-4503-41F8-A1B4-B23D4D8EFBC0}"/>
              </a:ext>
            </a:extLst>
          </p:cNvPr>
          <p:cNvSpPr>
            <a:spLocks noGrp="1"/>
          </p:cNvSpPr>
          <p:nvPr>
            <p:ph type="body" sz="quarter" idx="59"/>
          </p:nvPr>
        </p:nvSpPr>
        <p:spPr>
          <a:xfrm>
            <a:off x="15988835" y="13495949"/>
            <a:ext cx="1549554" cy="846138"/>
          </a:xfrm>
        </p:spPr>
        <p:txBody>
          <a:bodyPr/>
          <a:lstStyle/>
          <a:p>
            <a:pPr algn="ctr"/>
            <a:r>
              <a:rPr lang="en-US"/>
              <a:t>550+</a:t>
            </a:r>
            <a:endParaRPr lang="en-US" dirty="0"/>
          </a:p>
        </p:txBody>
      </p:sp>
      <p:sp>
        <p:nvSpPr>
          <p:cNvPr id="19" name="Text Placeholder 18">
            <a:extLst>
              <a:ext uri="{FF2B5EF4-FFF2-40B4-BE49-F238E27FC236}">
                <a16:creationId xmlns:a16="http://schemas.microsoft.com/office/drawing/2014/main" id="{5F4A6755-6088-4977-B2F1-F71DD5EA2C1A}"/>
              </a:ext>
            </a:extLst>
          </p:cNvPr>
          <p:cNvSpPr>
            <a:spLocks noGrp="1"/>
          </p:cNvSpPr>
          <p:nvPr>
            <p:ph type="body" sz="quarter" idx="60"/>
          </p:nvPr>
        </p:nvSpPr>
        <p:spPr/>
        <p:txBody>
          <a:bodyPr/>
          <a:lstStyle/>
          <a:p>
            <a:pPr algn="ctr"/>
            <a:r>
              <a:rPr lang="en-US"/>
              <a:t>98%</a:t>
            </a:r>
            <a:endParaRPr lang="en-US" dirty="0"/>
          </a:p>
        </p:txBody>
      </p:sp>
      <p:sp>
        <p:nvSpPr>
          <p:cNvPr id="20" name="Text Placeholder 19">
            <a:extLst>
              <a:ext uri="{FF2B5EF4-FFF2-40B4-BE49-F238E27FC236}">
                <a16:creationId xmlns:a16="http://schemas.microsoft.com/office/drawing/2014/main" id="{56A1D27F-CCFD-4711-B5FB-00684820421B}"/>
              </a:ext>
            </a:extLst>
          </p:cNvPr>
          <p:cNvSpPr>
            <a:spLocks noGrp="1"/>
          </p:cNvSpPr>
          <p:nvPr>
            <p:ph type="body" sz="quarter" idx="61"/>
          </p:nvPr>
        </p:nvSpPr>
        <p:spPr/>
        <p:txBody>
          <a:bodyPr/>
          <a:lstStyle/>
          <a:p>
            <a:r>
              <a:rPr lang="en-US" dirty="0"/>
              <a:t>Get in touch today to schedule your free consultation and learn how </a:t>
            </a:r>
            <a:r>
              <a:rPr lang="en-US" dirty="0" err="1"/>
              <a:t>Affirma</a:t>
            </a:r>
            <a:r>
              <a:rPr lang="en-US" dirty="0"/>
              <a:t> can help you </a:t>
            </a:r>
            <a:r>
              <a:rPr lang="en-US" dirty="0">
                <a:solidFill>
                  <a:srgbClr val="063A79"/>
                </a:solidFill>
              </a:rPr>
              <a:t>achieve your unique needs.</a:t>
            </a:r>
          </a:p>
        </p:txBody>
      </p:sp>
      <p:sp>
        <p:nvSpPr>
          <p:cNvPr id="21" name="Text Placeholder 20">
            <a:extLst>
              <a:ext uri="{FF2B5EF4-FFF2-40B4-BE49-F238E27FC236}">
                <a16:creationId xmlns:a16="http://schemas.microsoft.com/office/drawing/2014/main" id="{083F7055-D01E-4327-A538-721D5256405C}"/>
              </a:ext>
            </a:extLst>
          </p:cNvPr>
          <p:cNvSpPr>
            <a:spLocks noGrp="1"/>
          </p:cNvSpPr>
          <p:nvPr>
            <p:ph type="body" sz="quarter" idx="62"/>
          </p:nvPr>
        </p:nvSpPr>
        <p:spPr/>
        <p:txBody>
          <a:bodyPr/>
          <a:lstStyle/>
          <a:p>
            <a:r>
              <a:rPr lang="en-US"/>
              <a:t>Years in Business</a:t>
            </a:r>
            <a:endParaRPr lang="en-US" dirty="0"/>
          </a:p>
        </p:txBody>
      </p:sp>
      <p:sp>
        <p:nvSpPr>
          <p:cNvPr id="22" name="Text Placeholder 21">
            <a:extLst>
              <a:ext uri="{FF2B5EF4-FFF2-40B4-BE49-F238E27FC236}">
                <a16:creationId xmlns:a16="http://schemas.microsoft.com/office/drawing/2014/main" id="{2E8FA54B-569E-4A07-8B3E-7FED4AAF36FF}"/>
              </a:ext>
            </a:extLst>
          </p:cNvPr>
          <p:cNvSpPr>
            <a:spLocks noGrp="1"/>
          </p:cNvSpPr>
          <p:nvPr>
            <p:ph type="body" sz="quarter" idx="63"/>
          </p:nvPr>
        </p:nvSpPr>
        <p:spPr>
          <a:xfrm>
            <a:off x="15373318" y="14095616"/>
            <a:ext cx="2768855" cy="492805"/>
          </a:xfrm>
        </p:spPr>
        <p:txBody>
          <a:bodyPr/>
          <a:lstStyle/>
          <a:p>
            <a:r>
              <a:rPr lang="en-US"/>
              <a:t>Employees Globally</a:t>
            </a:r>
            <a:endParaRPr lang="en-US" dirty="0"/>
          </a:p>
        </p:txBody>
      </p:sp>
      <p:sp>
        <p:nvSpPr>
          <p:cNvPr id="23" name="Text Placeholder 22">
            <a:extLst>
              <a:ext uri="{FF2B5EF4-FFF2-40B4-BE49-F238E27FC236}">
                <a16:creationId xmlns:a16="http://schemas.microsoft.com/office/drawing/2014/main" id="{7D30BA78-BBE4-4462-AA2F-52B1DF4A8898}"/>
              </a:ext>
            </a:extLst>
          </p:cNvPr>
          <p:cNvSpPr>
            <a:spLocks noGrp="1"/>
          </p:cNvSpPr>
          <p:nvPr>
            <p:ph type="body" sz="quarter" idx="64"/>
          </p:nvPr>
        </p:nvSpPr>
        <p:spPr/>
        <p:txBody>
          <a:bodyPr/>
          <a:lstStyle/>
          <a:p>
            <a:r>
              <a:rPr lang="en-US"/>
              <a:t>Client Satisfaction</a:t>
            </a:r>
            <a:endParaRPr lang="en-US" dirty="0"/>
          </a:p>
        </p:txBody>
      </p:sp>
      <p:pic>
        <p:nvPicPr>
          <p:cNvPr id="34" name="Picture Placeholder 33">
            <a:extLst>
              <a:ext uri="{FF2B5EF4-FFF2-40B4-BE49-F238E27FC236}">
                <a16:creationId xmlns:a16="http://schemas.microsoft.com/office/drawing/2014/main" id="{D6EB7FA3-14B4-454E-88CB-B9530F7B3E2E}"/>
              </a:ext>
            </a:extLst>
          </p:cNvPr>
          <p:cNvPicPr>
            <a:picLocks noGrp="1" noChangeAspect="1"/>
          </p:cNvPicPr>
          <p:nvPr>
            <p:ph type="pic" sz="quarter" idx="66"/>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36" name="Picture Placeholder 35">
            <a:extLst>
              <a:ext uri="{FF2B5EF4-FFF2-40B4-BE49-F238E27FC236}">
                <a16:creationId xmlns:a16="http://schemas.microsoft.com/office/drawing/2014/main" id="{CCA6AA70-2A1D-4520-BDA4-2B027B0E5435}"/>
              </a:ext>
            </a:extLst>
          </p:cNvPr>
          <p:cNvPicPr>
            <a:picLocks noGrp="1" noChangeAspect="1"/>
          </p:cNvPicPr>
          <p:nvPr>
            <p:ph type="pic" sz="quarter" idx="67"/>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38" name="Picture Placeholder 37">
            <a:extLst>
              <a:ext uri="{FF2B5EF4-FFF2-40B4-BE49-F238E27FC236}">
                <a16:creationId xmlns:a16="http://schemas.microsoft.com/office/drawing/2014/main" id="{9ACF7AAA-CE94-433D-A04D-35325622733B}"/>
              </a:ext>
            </a:extLst>
          </p:cNvPr>
          <p:cNvPicPr>
            <a:picLocks noGrp="1" noChangeAspect="1"/>
          </p:cNvPicPr>
          <p:nvPr>
            <p:ph type="pic" sz="quarter" idx="68"/>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0" name="Picture Placeholder 39">
            <a:extLst>
              <a:ext uri="{FF2B5EF4-FFF2-40B4-BE49-F238E27FC236}">
                <a16:creationId xmlns:a16="http://schemas.microsoft.com/office/drawing/2014/main" id="{027C8F0C-A1F5-49BB-8947-5046336660DE}"/>
              </a:ext>
            </a:extLst>
          </p:cNvPr>
          <p:cNvPicPr>
            <a:picLocks noGrp="1" noChangeAspect="1"/>
          </p:cNvPicPr>
          <p:nvPr>
            <p:ph type="pic" sz="quarter" idx="69"/>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2" name="Picture Placeholder 41">
            <a:extLst>
              <a:ext uri="{FF2B5EF4-FFF2-40B4-BE49-F238E27FC236}">
                <a16:creationId xmlns:a16="http://schemas.microsoft.com/office/drawing/2014/main" id="{DEAF62B9-4372-4F5A-AB98-AA92F4CE9FF0}"/>
              </a:ext>
            </a:extLst>
          </p:cNvPr>
          <p:cNvPicPr>
            <a:picLocks noGrp="1" noChangeAspect="1"/>
          </p:cNvPicPr>
          <p:nvPr>
            <p:ph type="pic" sz="quarter" idx="70"/>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4" name="Picture Placeholder 43">
            <a:extLst>
              <a:ext uri="{FF2B5EF4-FFF2-40B4-BE49-F238E27FC236}">
                <a16:creationId xmlns:a16="http://schemas.microsoft.com/office/drawing/2014/main" id="{F1F20217-61DC-409C-B61B-5873C093BD8D}"/>
              </a:ext>
            </a:extLst>
          </p:cNvPr>
          <p:cNvPicPr>
            <a:picLocks noGrp="1" noChangeAspect="1"/>
          </p:cNvPicPr>
          <p:nvPr>
            <p:ph type="pic" sz="quarter" idx="71"/>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63" name="Picture Placeholder 62" descr="A picture containing text, computer, indoor, person&#10;&#10;Description automatically generated">
            <a:extLst>
              <a:ext uri="{FF2B5EF4-FFF2-40B4-BE49-F238E27FC236}">
                <a16:creationId xmlns:a16="http://schemas.microsoft.com/office/drawing/2014/main" id="{967AC4FA-59EA-A941-8D70-64CD38BC7088}"/>
              </a:ext>
            </a:extLst>
          </p:cNvPr>
          <p:cNvPicPr>
            <a:picLocks noGrp="1" noChangeAspect="1"/>
          </p:cNvPicPr>
          <p:nvPr>
            <p:ph type="pic" sz="quarter" idx="22"/>
          </p:nvPr>
        </p:nvPicPr>
        <p:blipFill rotWithShape="1">
          <a:blip r:embed="rId7" cstate="screen">
            <a:extLst>
              <a:ext uri="{28A0092B-C50C-407E-A947-70E740481C1C}">
                <a14:useLocalDpi xmlns:a14="http://schemas.microsoft.com/office/drawing/2010/main"/>
              </a:ext>
            </a:extLst>
          </a:blip>
          <a:srcRect/>
          <a:stretch/>
        </p:blipFill>
        <p:spPr>
          <a:xfrm>
            <a:off x="9245644" y="23604"/>
            <a:ext cx="14529536" cy="8842248"/>
          </a:xfrm>
        </p:spPr>
      </p:pic>
      <p:sp>
        <p:nvSpPr>
          <p:cNvPr id="65" name="Slide Number Placeholder 64">
            <a:extLst>
              <a:ext uri="{FF2B5EF4-FFF2-40B4-BE49-F238E27FC236}">
                <a16:creationId xmlns:a16="http://schemas.microsoft.com/office/drawing/2014/main" id="{722B2D0D-78C7-5247-8448-3701FCDCA6FA}"/>
              </a:ext>
            </a:extLst>
          </p:cNvPr>
          <p:cNvSpPr>
            <a:spLocks noGrp="1"/>
          </p:cNvSpPr>
          <p:nvPr>
            <p:ph type="sldNum" sz="quarter" idx="72"/>
          </p:nvPr>
        </p:nvSpPr>
        <p:spPr/>
        <p:txBody>
          <a:bodyPr/>
          <a:lstStyle/>
          <a:p>
            <a:fld id="{9E395E50-29DF-D946-A0AD-B6F53C2E4A55}" type="slidenum">
              <a:rPr lang="en-US" smtClean="0"/>
              <a:pPr/>
              <a:t>8</a:t>
            </a:fld>
            <a:endParaRPr lang="en-US" dirty="0"/>
          </a:p>
        </p:txBody>
      </p:sp>
    </p:spTree>
    <p:extLst>
      <p:ext uri="{BB962C8B-B14F-4D97-AF65-F5344CB8AC3E}">
        <p14:creationId xmlns:p14="http://schemas.microsoft.com/office/powerpoint/2010/main" val="85916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8520B449-6AF3-4613-826A-F2D3B0CE2C8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620" r="-25" b="-17941"/>
          <a:stretch/>
        </p:blipFill>
        <p:spPr>
          <a:xfrm>
            <a:off x="1162049" y="9124519"/>
            <a:ext cx="14048225" cy="8581590"/>
          </a:xfrm>
        </p:spPr>
      </p:pic>
      <p:pic>
        <p:nvPicPr>
          <p:cNvPr id="38" name="Picture Placeholder 37">
            <a:extLst>
              <a:ext uri="{FF2B5EF4-FFF2-40B4-BE49-F238E27FC236}">
                <a16:creationId xmlns:a16="http://schemas.microsoft.com/office/drawing/2014/main" id="{C8D6B083-E1D5-439D-A225-7A650ACF5347}"/>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6" name="Picture Placeholder 35">
            <a:extLst>
              <a:ext uri="{FF2B5EF4-FFF2-40B4-BE49-F238E27FC236}">
                <a16:creationId xmlns:a16="http://schemas.microsoft.com/office/drawing/2014/main" id="{541E2034-B320-4688-AEAF-E20328D352C0}"/>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pic>
        <p:nvPicPr>
          <p:cNvPr id="34" name="Picture Placeholder 33">
            <a:extLst>
              <a:ext uri="{FF2B5EF4-FFF2-40B4-BE49-F238E27FC236}">
                <a16:creationId xmlns:a16="http://schemas.microsoft.com/office/drawing/2014/main" id="{20FB3B3C-AE36-43B2-991D-3F59481592B2}"/>
              </a:ext>
            </a:extLst>
          </p:cNvPr>
          <p:cNvPicPr>
            <a:picLocks noGrp="1" noChangeAspect="1"/>
          </p:cNvPicPr>
          <p:nvPr>
            <p:ph type="pic" sz="quarter" idx="15"/>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1794" r="11794"/>
          <a:stretch>
            <a:fillRect/>
          </a:stretch>
        </p:blipFill>
        <p:spPr/>
      </p:pic>
      <p:pic>
        <p:nvPicPr>
          <p:cNvPr id="24" name="Picture Placeholder 23">
            <a:extLst>
              <a:ext uri="{FF2B5EF4-FFF2-40B4-BE49-F238E27FC236}">
                <a16:creationId xmlns:a16="http://schemas.microsoft.com/office/drawing/2014/main" id="{3626F1BE-49E9-43A6-8075-C78A87E89996}"/>
              </a:ext>
            </a:extLst>
          </p:cNvPr>
          <p:cNvPicPr>
            <a:picLocks noGrp="1" noChangeAspect="1"/>
          </p:cNvPicPr>
          <p:nvPr>
            <p:ph type="pic" sz="quarter" idx="16"/>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p:pic>
      <p:sp>
        <p:nvSpPr>
          <p:cNvPr id="8" name="Text Placeholder 7">
            <a:extLst>
              <a:ext uri="{FF2B5EF4-FFF2-40B4-BE49-F238E27FC236}">
                <a16:creationId xmlns:a16="http://schemas.microsoft.com/office/drawing/2014/main" id="{D7F42C6D-207B-48E1-BEF6-0831C1D39C07}"/>
              </a:ext>
            </a:extLst>
          </p:cNvPr>
          <p:cNvSpPr>
            <a:spLocks noGrp="1"/>
          </p:cNvSpPr>
          <p:nvPr>
            <p:ph type="body" sz="quarter" idx="26"/>
          </p:nvPr>
        </p:nvSpPr>
        <p:spPr/>
        <p:txBody>
          <a:bodyPr/>
          <a:lstStyle/>
          <a:p>
            <a:r>
              <a:rPr lang="en-US" dirty="0"/>
              <a:t>Affirma Consulting</a:t>
            </a:r>
          </a:p>
        </p:txBody>
      </p:sp>
      <p:sp>
        <p:nvSpPr>
          <p:cNvPr id="9" name="Text Placeholder 8">
            <a:extLst>
              <a:ext uri="{FF2B5EF4-FFF2-40B4-BE49-F238E27FC236}">
                <a16:creationId xmlns:a16="http://schemas.microsoft.com/office/drawing/2014/main" id="{8A75A434-AF08-400B-8543-650156A3CA94}"/>
              </a:ext>
            </a:extLst>
          </p:cNvPr>
          <p:cNvSpPr>
            <a:spLocks noGrp="1"/>
          </p:cNvSpPr>
          <p:nvPr>
            <p:ph type="body" sz="quarter" idx="27"/>
          </p:nvPr>
        </p:nvSpPr>
        <p:spPr/>
        <p:txBody>
          <a:bodyPr/>
          <a:lstStyle/>
          <a:p>
            <a:r>
              <a:rPr lang="en-US" dirty="0"/>
              <a:t>Affirma Consulting features a full-service digital marketing agency headquartered in the Seattle  area with a global presence. As your out-of-house marketing team, we take the guesswork out of marketing and continually deliver measurable business value.</a:t>
            </a:r>
          </a:p>
        </p:txBody>
      </p:sp>
      <p:sp>
        <p:nvSpPr>
          <p:cNvPr id="10" name="Text Placeholder 9">
            <a:extLst>
              <a:ext uri="{FF2B5EF4-FFF2-40B4-BE49-F238E27FC236}">
                <a16:creationId xmlns:a16="http://schemas.microsoft.com/office/drawing/2014/main" id="{0D792130-0A2E-48F9-8B1E-76031FC710B8}"/>
              </a:ext>
            </a:extLst>
          </p:cNvPr>
          <p:cNvSpPr>
            <a:spLocks noGrp="1"/>
          </p:cNvSpPr>
          <p:nvPr>
            <p:ph type="body" sz="quarter" idx="28"/>
          </p:nvPr>
        </p:nvSpPr>
        <p:spPr>
          <a:xfrm>
            <a:off x="1162408" y="4959700"/>
            <a:ext cx="9220457" cy="861740"/>
          </a:xfrm>
        </p:spPr>
        <p:txBody>
          <a:bodyPr/>
          <a:lstStyle/>
          <a:p>
            <a:r>
              <a:rPr lang="en-US" dirty="0"/>
              <a:t>We Are A Global Company</a:t>
            </a:r>
          </a:p>
          <a:p>
            <a:endParaRPr lang="en-US" dirty="0"/>
          </a:p>
        </p:txBody>
      </p:sp>
      <p:sp>
        <p:nvSpPr>
          <p:cNvPr id="11" name="Text Placeholder 10">
            <a:extLst>
              <a:ext uri="{FF2B5EF4-FFF2-40B4-BE49-F238E27FC236}">
                <a16:creationId xmlns:a16="http://schemas.microsoft.com/office/drawing/2014/main" id="{40B63B27-0334-4138-9274-C72502D79C17}"/>
              </a:ext>
            </a:extLst>
          </p:cNvPr>
          <p:cNvSpPr>
            <a:spLocks noGrp="1"/>
          </p:cNvSpPr>
          <p:nvPr>
            <p:ph type="body" sz="quarter" idx="29"/>
          </p:nvPr>
        </p:nvSpPr>
        <p:spPr/>
        <p:txBody>
          <a:bodyPr/>
          <a:lstStyle/>
          <a:p>
            <a:r>
              <a:rPr lang="en-US" dirty="0"/>
              <a:t>Contact </a:t>
            </a:r>
          </a:p>
        </p:txBody>
      </p:sp>
      <p:sp>
        <p:nvSpPr>
          <p:cNvPr id="12" name="Text Placeholder 11">
            <a:extLst>
              <a:ext uri="{FF2B5EF4-FFF2-40B4-BE49-F238E27FC236}">
                <a16:creationId xmlns:a16="http://schemas.microsoft.com/office/drawing/2014/main" id="{5E25A64B-FB1E-469E-8F83-28E6A9896B79}"/>
              </a:ext>
            </a:extLst>
          </p:cNvPr>
          <p:cNvSpPr>
            <a:spLocks noGrp="1"/>
          </p:cNvSpPr>
          <p:nvPr>
            <p:ph type="body" sz="quarter" idx="30"/>
          </p:nvPr>
        </p:nvSpPr>
        <p:spPr/>
        <p:txBody>
          <a:bodyPr/>
          <a:lstStyle/>
          <a:p>
            <a:r>
              <a:rPr lang="en-US" dirty="0"/>
              <a:t>Locations</a:t>
            </a:r>
          </a:p>
        </p:txBody>
      </p:sp>
      <p:sp>
        <p:nvSpPr>
          <p:cNvPr id="13" name="Text Placeholder 12">
            <a:extLst>
              <a:ext uri="{FF2B5EF4-FFF2-40B4-BE49-F238E27FC236}">
                <a16:creationId xmlns:a16="http://schemas.microsoft.com/office/drawing/2014/main" id="{CDD41296-89D2-413E-B302-24779D176BDB}"/>
              </a:ext>
            </a:extLst>
          </p:cNvPr>
          <p:cNvSpPr>
            <a:spLocks noGrp="1"/>
          </p:cNvSpPr>
          <p:nvPr>
            <p:ph type="body" sz="quarter" idx="31"/>
          </p:nvPr>
        </p:nvSpPr>
        <p:spPr>
          <a:xfrm>
            <a:off x="17263988" y="6037093"/>
            <a:ext cx="4920551" cy="558958"/>
          </a:xfrm>
        </p:spPr>
        <p:txBody>
          <a:bodyPr/>
          <a:lstStyle/>
          <a:p>
            <a:r>
              <a:rPr lang="en-US" dirty="0"/>
              <a:t>affirmaconsulting.com</a:t>
            </a:r>
          </a:p>
        </p:txBody>
      </p:sp>
      <p:sp>
        <p:nvSpPr>
          <p:cNvPr id="14" name="Text Placeholder 13">
            <a:extLst>
              <a:ext uri="{FF2B5EF4-FFF2-40B4-BE49-F238E27FC236}">
                <a16:creationId xmlns:a16="http://schemas.microsoft.com/office/drawing/2014/main" id="{B85B142F-B1D1-4EBA-95A0-7CEA71806965}"/>
              </a:ext>
            </a:extLst>
          </p:cNvPr>
          <p:cNvSpPr>
            <a:spLocks noGrp="1"/>
          </p:cNvSpPr>
          <p:nvPr>
            <p:ph type="body" sz="quarter" idx="32"/>
          </p:nvPr>
        </p:nvSpPr>
        <p:spPr>
          <a:xfrm>
            <a:off x="17268449" y="6765392"/>
            <a:ext cx="3978715" cy="558958"/>
          </a:xfrm>
        </p:spPr>
        <p:txBody>
          <a:bodyPr/>
          <a:lstStyle/>
          <a:p>
            <a:r>
              <a:rPr lang="en-US" dirty="0"/>
              <a:t>425-880-9985</a:t>
            </a:r>
          </a:p>
        </p:txBody>
      </p:sp>
      <p:sp>
        <p:nvSpPr>
          <p:cNvPr id="15" name="Text Placeholder 14">
            <a:extLst>
              <a:ext uri="{FF2B5EF4-FFF2-40B4-BE49-F238E27FC236}">
                <a16:creationId xmlns:a16="http://schemas.microsoft.com/office/drawing/2014/main" id="{3AEEB737-DB60-4FFE-930A-C12FEE771522}"/>
              </a:ext>
            </a:extLst>
          </p:cNvPr>
          <p:cNvSpPr>
            <a:spLocks noGrp="1"/>
          </p:cNvSpPr>
          <p:nvPr>
            <p:ph type="body" sz="quarter" idx="33"/>
          </p:nvPr>
        </p:nvSpPr>
        <p:spPr>
          <a:xfrm>
            <a:off x="17263987" y="7503535"/>
            <a:ext cx="5182465" cy="558958"/>
          </a:xfrm>
        </p:spPr>
        <p:txBody>
          <a:bodyPr/>
          <a:lstStyle/>
          <a:p>
            <a:r>
              <a:rPr lang="en-US" dirty="0"/>
              <a:t>info@affirmaconsulting.com</a:t>
            </a:r>
          </a:p>
          <a:p>
            <a:endParaRPr lang="en-US" dirty="0"/>
          </a:p>
        </p:txBody>
      </p:sp>
      <p:pic>
        <p:nvPicPr>
          <p:cNvPr id="26" name="Picture Placeholder 25">
            <a:extLst>
              <a:ext uri="{FF2B5EF4-FFF2-40B4-BE49-F238E27FC236}">
                <a16:creationId xmlns:a16="http://schemas.microsoft.com/office/drawing/2014/main" id="{4E4971AB-E1F6-4F52-9F49-73A19CFAFCB8}"/>
              </a:ext>
            </a:extLst>
          </p:cNvPr>
          <p:cNvPicPr>
            <a:picLocks noGrp="1" noChangeAspect="1"/>
          </p:cNvPicPr>
          <p:nvPr>
            <p:ph type="pic" sz="quarter" idx="35"/>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p:pic>
      <p:pic>
        <p:nvPicPr>
          <p:cNvPr id="28" name="Picture Placeholder 27">
            <a:extLst>
              <a:ext uri="{FF2B5EF4-FFF2-40B4-BE49-F238E27FC236}">
                <a16:creationId xmlns:a16="http://schemas.microsoft.com/office/drawing/2014/main" id="{9BD87522-2343-4747-94B4-344E0A3235CA}"/>
              </a:ext>
            </a:extLst>
          </p:cNvPr>
          <p:cNvPicPr>
            <a:picLocks noGrp="1" noChangeAspect="1"/>
          </p:cNvPicPr>
          <p:nvPr>
            <p:ph type="pic" sz="quarter" idx="37"/>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9923662" y="14668713"/>
            <a:ext cx="215886" cy="226901"/>
          </a:xfrm>
        </p:spPr>
      </p:pic>
      <p:pic>
        <p:nvPicPr>
          <p:cNvPr id="30" name="Picture Placeholder 29">
            <a:extLst>
              <a:ext uri="{FF2B5EF4-FFF2-40B4-BE49-F238E27FC236}">
                <a16:creationId xmlns:a16="http://schemas.microsoft.com/office/drawing/2014/main" id="{4C859FF2-04FE-4342-BBF0-2B09A5D7B1D8}"/>
              </a:ext>
            </a:extLst>
          </p:cNvPr>
          <p:cNvPicPr>
            <a:picLocks noGrp="1" noChangeAspect="1"/>
          </p:cNvPicPr>
          <p:nvPr>
            <p:ph type="pic" sz="quarter" idx="39"/>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9923662" y="15109623"/>
            <a:ext cx="215886" cy="226901"/>
          </a:xfrm>
        </p:spPr>
      </p:pic>
      <p:sp>
        <p:nvSpPr>
          <p:cNvPr id="19" name="Text Placeholder 18">
            <a:extLst>
              <a:ext uri="{FF2B5EF4-FFF2-40B4-BE49-F238E27FC236}">
                <a16:creationId xmlns:a16="http://schemas.microsoft.com/office/drawing/2014/main" id="{D4FE1424-A78C-4A86-AD75-D46C22A1A7E6}"/>
              </a:ext>
            </a:extLst>
          </p:cNvPr>
          <p:cNvSpPr>
            <a:spLocks noGrp="1"/>
          </p:cNvSpPr>
          <p:nvPr>
            <p:ph type="body" sz="quarter" idx="42"/>
          </p:nvPr>
        </p:nvSpPr>
        <p:spPr/>
        <p:txBody>
          <a:bodyPr/>
          <a:lstStyle/>
          <a:p>
            <a:r>
              <a:rPr lang="en-US" dirty="0">
                <a:latin typeface="Poppins SemiBold" panose="00000700000000000000" pitchFamily="2" charset="0"/>
              </a:rPr>
              <a:t> United States</a:t>
            </a:r>
          </a:p>
          <a:p>
            <a:r>
              <a:rPr lang="en-US" dirty="0"/>
              <a:t> Washington</a:t>
            </a:r>
          </a:p>
          <a:p>
            <a:r>
              <a:rPr lang="en-US" dirty="0"/>
              <a:t> Nevada</a:t>
            </a:r>
          </a:p>
          <a:p>
            <a:r>
              <a:rPr lang="en-US" dirty="0"/>
              <a:t> California</a:t>
            </a:r>
          </a:p>
          <a:p>
            <a:r>
              <a:rPr lang="en-US" dirty="0"/>
              <a:t> Arkansas</a:t>
            </a:r>
          </a:p>
          <a:p>
            <a:r>
              <a:rPr lang="en-US" dirty="0"/>
              <a:t> Texas</a:t>
            </a:r>
          </a:p>
        </p:txBody>
      </p:sp>
      <p:sp>
        <p:nvSpPr>
          <p:cNvPr id="20" name="Text Placeholder 19">
            <a:extLst>
              <a:ext uri="{FF2B5EF4-FFF2-40B4-BE49-F238E27FC236}">
                <a16:creationId xmlns:a16="http://schemas.microsoft.com/office/drawing/2014/main" id="{8C50B068-72B0-46CC-BA43-2966077EE6E4}"/>
              </a:ext>
            </a:extLst>
          </p:cNvPr>
          <p:cNvSpPr>
            <a:spLocks noGrp="1"/>
          </p:cNvSpPr>
          <p:nvPr>
            <p:ph type="body" sz="quarter" idx="43"/>
          </p:nvPr>
        </p:nvSpPr>
        <p:spPr/>
        <p:txBody>
          <a:bodyPr/>
          <a:lstStyle/>
          <a:p>
            <a:r>
              <a:rPr lang="en-US" dirty="0">
                <a:latin typeface="Poppins SemiBold" panose="00000700000000000000" pitchFamily="2" charset="0"/>
              </a:rPr>
              <a:t>Ireland</a:t>
            </a:r>
          </a:p>
        </p:txBody>
      </p:sp>
      <p:sp>
        <p:nvSpPr>
          <p:cNvPr id="21" name="Text Placeholder 20">
            <a:extLst>
              <a:ext uri="{FF2B5EF4-FFF2-40B4-BE49-F238E27FC236}">
                <a16:creationId xmlns:a16="http://schemas.microsoft.com/office/drawing/2014/main" id="{621730C7-F5C2-4942-8C3C-B8A509B47C10}"/>
              </a:ext>
            </a:extLst>
          </p:cNvPr>
          <p:cNvSpPr>
            <a:spLocks noGrp="1"/>
          </p:cNvSpPr>
          <p:nvPr>
            <p:ph type="body" sz="quarter" idx="44"/>
          </p:nvPr>
        </p:nvSpPr>
        <p:spPr>
          <a:xfrm>
            <a:off x="20371932" y="14524194"/>
            <a:ext cx="2436812" cy="515937"/>
          </a:xfrm>
        </p:spPr>
        <p:txBody>
          <a:bodyPr/>
          <a:lstStyle/>
          <a:p>
            <a:r>
              <a:rPr lang="en-US" dirty="0">
                <a:latin typeface="Poppins SemiBold" panose="00000700000000000000" pitchFamily="2" charset="0"/>
              </a:rPr>
              <a:t>Romania</a:t>
            </a:r>
          </a:p>
        </p:txBody>
      </p:sp>
      <p:sp>
        <p:nvSpPr>
          <p:cNvPr id="22" name="Text Placeholder 21">
            <a:extLst>
              <a:ext uri="{FF2B5EF4-FFF2-40B4-BE49-F238E27FC236}">
                <a16:creationId xmlns:a16="http://schemas.microsoft.com/office/drawing/2014/main" id="{9DFC5B54-B9CC-4C5F-A2A8-3A2C4DF7E765}"/>
              </a:ext>
            </a:extLst>
          </p:cNvPr>
          <p:cNvSpPr>
            <a:spLocks noGrp="1"/>
          </p:cNvSpPr>
          <p:nvPr>
            <p:ph type="body" sz="quarter" idx="45"/>
          </p:nvPr>
        </p:nvSpPr>
        <p:spPr>
          <a:xfrm>
            <a:off x="20371932" y="14967519"/>
            <a:ext cx="2436812" cy="515937"/>
          </a:xfrm>
        </p:spPr>
        <p:txBody>
          <a:bodyPr/>
          <a:lstStyle/>
          <a:p>
            <a:r>
              <a:rPr lang="en-US" dirty="0">
                <a:latin typeface="Poppins SemiBold" panose="00000700000000000000" pitchFamily="2" charset="0"/>
              </a:rPr>
              <a:t>India</a:t>
            </a:r>
          </a:p>
        </p:txBody>
      </p:sp>
      <p:sp>
        <p:nvSpPr>
          <p:cNvPr id="3" name="Slide Number Placeholder 2">
            <a:extLst>
              <a:ext uri="{FF2B5EF4-FFF2-40B4-BE49-F238E27FC236}">
                <a16:creationId xmlns:a16="http://schemas.microsoft.com/office/drawing/2014/main" id="{0190149F-6D24-B74F-B50E-ABA8F0A5DF88}"/>
              </a:ext>
            </a:extLst>
          </p:cNvPr>
          <p:cNvSpPr>
            <a:spLocks noGrp="1"/>
          </p:cNvSpPr>
          <p:nvPr>
            <p:ph type="sldNum" sz="quarter" idx="19"/>
          </p:nvPr>
        </p:nvSpPr>
        <p:spPr/>
        <p:txBody>
          <a:bodyPr/>
          <a:lstStyle/>
          <a:p>
            <a:fld id="{9E395E50-29DF-D946-A0AD-B6F53C2E4A55}" type="slidenum">
              <a:rPr lang="en-US" smtClean="0"/>
              <a:pPr/>
              <a:t>9</a:t>
            </a:fld>
            <a:endParaRPr lang="en-US" dirty="0"/>
          </a:p>
        </p:txBody>
      </p:sp>
    </p:spTree>
    <p:extLst>
      <p:ext uri="{BB962C8B-B14F-4D97-AF65-F5344CB8AC3E}">
        <p14:creationId xmlns:p14="http://schemas.microsoft.com/office/powerpoint/2010/main" val="300942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7803AD9A1C644BAC94D86ED41DC9FF" ma:contentTypeVersion="10" ma:contentTypeDescription="Create a new document." ma:contentTypeScope="" ma:versionID="3dd94d61794a18870d43fbbc096c9171">
  <xsd:schema xmlns:xsd="http://www.w3.org/2001/XMLSchema" xmlns:xs="http://www.w3.org/2001/XMLSchema" xmlns:p="http://schemas.microsoft.com/office/2006/metadata/properties" xmlns:ns2="31450ca1-3e36-48db-aab4-de6e756192a1" xmlns:ns3="11d4bf86-f696-4a9f-bfc1-6f0b6f3f4a16" targetNamespace="http://schemas.microsoft.com/office/2006/metadata/properties" ma:root="true" ma:fieldsID="0ef49301e705387c44ccbb661b2e6bbd" ns2:_="" ns3:_="">
    <xsd:import namespace="31450ca1-3e36-48db-aab4-de6e756192a1"/>
    <xsd:import namespace="11d4bf86-f696-4a9f-bfc1-6f0b6f3f4a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450ca1-3e36-48db-aab4-de6e756192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d4bf86-f696-4a9f-bfc1-6f0b6f3f4a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9D6C1-60F8-4F6D-8169-6EB3CF221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450ca1-3e36-48db-aab4-de6e756192a1"/>
    <ds:schemaRef ds:uri="11d4bf86-f696-4a9f-bfc1-6f0b6f3f4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A12B6F-E8DD-4C49-9D66-66FC307CE2A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3602354-1214-451F-80ED-9255DF5A1A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1069</TotalTime>
  <Words>1758</Words>
  <Application>Microsoft Office PowerPoint</Application>
  <PresentationFormat>Custom</PresentationFormat>
  <Paragraphs>148</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Poppins</vt:lpstr>
      <vt:lpstr>Poppins ExtraLight</vt:lpstr>
      <vt:lpstr>Poppins Light</vt:lpstr>
      <vt:lpstr>Calibri</vt:lpstr>
      <vt:lpstr>Poppins SemiBold</vt:lpstr>
      <vt:lpstr>Arial</vt:lpstr>
      <vt:lpstr>Office Theme</vt:lpstr>
      <vt:lpstr>Software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Teodora Sandu</dc:creator>
  <cp:lastModifiedBy>Dana Larsen</cp:lastModifiedBy>
  <cp:revision>178</cp:revision>
  <dcterms:created xsi:type="dcterms:W3CDTF">2021-04-12T12:22:37Z</dcterms:created>
  <dcterms:modified xsi:type="dcterms:W3CDTF">2021-05-27T05:00:15Z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0x010100EF7803AD9A1C644BAC94D86ED41DC9FF</vt:lpwstr>
  </property>
</Properties>
</file>